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46"/>
  </p:notesMasterIdLst>
  <p:sldIdLst>
    <p:sldId id="256" r:id="rId2"/>
    <p:sldId id="257" r:id="rId3"/>
    <p:sldId id="258" r:id="rId4"/>
    <p:sldId id="259" r:id="rId5"/>
    <p:sldId id="260" r:id="rId6"/>
    <p:sldId id="382" r:id="rId7"/>
    <p:sldId id="261" r:id="rId8"/>
    <p:sldId id="262" r:id="rId9"/>
    <p:sldId id="263" r:id="rId10"/>
    <p:sldId id="380" r:id="rId11"/>
    <p:sldId id="264" r:id="rId12"/>
    <p:sldId id="265" r:id="rId13"/>
    <p:sldId id="266" r:id="rId14"/>
    <p:sldId id="267" r:id="rId15"/>
    <p:sldId id="268" r:id="rId16"/>
    <p:sldId id="269" r:id="rId17"/>
    <p:sldId id="369" r:id="rId18"/>
    <p:sldId id="381" r:id="rId19"/>
    <p:sldId id="271" r:id="rId20"/>
    <p:sldId id="272" r:id="rId21"/>
    <p:sldId id="273" r:id="rId22"/>
    <p:sldId id="274" r:id="rId23"/>
    <p:sldId id="275" r:id="rId24"/>
    <p:sldId id="276" r:id="rId25"/>
    <p:sldId id="277" r:id="rId26"/>
    <p:sldId id="278" r:id="rId27"/>
    <p:sldId id="280" r:id="rId28"/>
    <p:sldId id="282" r:id="rId29"/>
    <p:sldId id="286" r:id="rId30"/>
    <p:sldId id="288" r:id="rId31"/>
    <p:sldId id="384" r:id="rId32"/>
    <p:sldId id="289" r:id="rId33"/>
    <p:sldId id="290" r:id="rId34"/>
    <p:sldId id="291" r:id="rId35"/>
    <p:sldId id="294" r:id="rId36"/>
    <p:sldId id="387" r:id="rId37"/>
    <p:sldId id="310" r:id="rId38"/>
    <p:sldId id="386" r:id="rId39"/>
    <p:sldId id="299" r:id="rId40"/>
    <p:sldId id="303" r:id="rId41"/>
    <p:sldId id="304" r:id="rId42"/>
    <p:sldId id="305" r:id="rId43"/>
    <p:sldId id="306" r:id="rId44"/>
    <p:sldId id="309" r:id="rId45"/>
  </p:sldIdLst>
  <p:sldSz cx="12192000" cy="6858000"/>
  <p:notesSz cx="6858000" cy="9144000"/>
  <p:embeddedFontLst>
    <p:embeddedFont>
      <p:font typeface="Wingdings 3" panose="05040102010807070707" pitchFamily="18" charset="2"/>
      <p:regular r:id="rId47"/>
    </p:embeddedFont>
    <p:embeddedFont>
      <p:font typeface="Corbel" panose="020B0503020204020204" pitchFamily="34" charset="0"/>
      <p:regular r:id="rId48"/>
      <p:bold r:id="rId49"/>
      <p:italic r:id="rId50"/>
      <p:boldItalic r:id="rId51"/>
    </p:embeddedFont>
    <p:embeddedFont>
      <p:font typeface="Encode Sans" panose="020B0604020202020204" charset="0"/>
      <p:regular r:id="rId52"/>
      <p:bold r:id="rId53"/>
    </p:embeddedFont>
    <p:embeddedFont>
      <p:font typeface="Calibri" panose="020F0502020204030204" pitchFamily="34" charset="0"/>
      <p:regular r:id="rId54"/>
      <p:bold r:id="rId55"/>
      <p:italic r:id="rId56"/>
      <p:boldItalic r:id="rId57"/>
    </p:embeddedFont>
    <p:embeddedFont>
      <p:font typeface="Open Sans SemiBold" panose="020B0604020202020204" charset="0"/>
      <p:regular r:id="rId58"/>
      <p:bold r:id="rId59"/>
      <p:italic r:id="rId60"/>
      <p:boldItalic r:id="rId61"/>
    </p:embeddedFont>
    <p:embeddedFont>
      <p:font typeface="Sniglet" panose="020B0604020202020204" charset="0"/>
      <p:regular r:id="rId62"/>
    </p:embeddedFont>
    <p:embeddedFont>
      <p:font typeface="Century Schoolbook" panose="02040604050505020304" pitchFamily="18" charset="0"/>
      <p:regular r:id="rId63"/>
      <p:bold r:id="rId64"/>
      <p:italic r:id="rId65"/>
      <p:boldItalic r:id="rId66"/>
    </p:embeddedFont>
    <p:embeddedFont>
      <p:font typeface="Century Gothic" panose="020B0502020202020204" pitchFamily="34" charset="0"/>
      <p:regular r:id="rId67"/>
      <p:bold r:id="rId68"/>
      <p:italic r:id="rId69"/>
      <p:boldItalic r:id="rId70"/>
    </p:embeddedFont>
    <p:embeddedFont>
      <p:font typeface="Belleza" panose="020B0604020202020204" charset="0"/>
      <p:regular r:id="rId71"/>
    </p:embeddedFont>
    <p:embeddedFont>
      <p:font typeface="Open Sans" panose="020B0604020202020204" charset="0"/>
      <p:regular r:id="rId72"/>
      <p:bold r:id="rId73"/>
      <p:italic r:id="rId74"/>
      <p:boldItalic r:id="rId75"/>
    </p:embeddedFont>
    <p:embeddedFont>
      <p:font typeface="Walter Turncoat" panose="020B0604020202020204" charset="0"/>
      <p:regular r:id="rId7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6" roundtripDataSignature="AMtx7mhbtD5hCdI9emHHfPDAixOLFTQ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E5829A-BD46-433E-8C8D-C384BFF9A107}" v="551" dt="2023-07-25T21:58:06.893"/>
  </p1510:revLst>
</p1510:revInfo>
</file>

<file path=ppt/tableStyles.xml><?xml version="1.0" encoding="utf-8"?>
<a:tblStyleLst xmlns:a="http://schemas.openxmlformats.org/drawingml/2006/main" def="{0E86062E-FA50-4612-A8AA-3694D402E5F8}">
  <a:tblStyle styleId="{0E86062E-FA50-4612-A8AA-3694D402E5F8}" styleName="Table_0">
    <a:wholeTbl>
      <a:tcTxStyle b="off" i="off">
        <a:font>
          <a:latin typeface="Corbel"/>
          <a:ea typeface="Corbel"/>
          <a:cs typeface="Corbe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3E7"/>
          </a:solidFill>
        </a:fill>
      </a:tcStyle>
    </a:wholeTbl>
    <a:band1H>
      <a:tcTxStyle/>
      <a:tcStyle>
        <a:tcBdr/>
        <a:fill>
          <a:solidFill>
            <a:srgbClr val="E0E5CB"/>
          </a:solidFill>
        </a:fill>
      </a:tcStyle>
    </a:band1H>
    <a:band2H>
      <a:tcTxStyle/>
      <a:tcStyle>
        <a:tcBdr/>
      </a:tcStyle>
    </a:band2H>
    <a:band1V>
      <a:tcTxStyle/>
      <a:tcStyle>
        <a:tcBdr/>
        <a:fill>
          <a:solidFill>
            <a:srgbClr val="E0E5CB"/>
          </a:solidFill>
        </a:fill>
      </a:tcStyle>
    </a:band1V>
    <a:band2V>
      <a:tcTxStyle/>
      <a:tcStyle>
        <a:tcBdr/>
      </a:tcStyle>
    </a:band2V>
    <a:lastCol>
      <a:tcTxStyle b="on" i="off">
        <a:font>
          <a:latin typeface="Corbel"/>
          <a:ea typeface="Corbel"/>
          <a:cs typeface="Corbel"/>
        </a:font>
        <a:schemeClr val="lt1"/>
      </a:tcTxStyle>
      <a:tcStyle>
        <a:tcBdr/>
        <a:fill>
          <a:solidFill>
            <a:schemeClr val="accent1"/>
          </a:solidFill>
        </a:fill>
      </a:tcStyle>
    </a:lastCol>
    <a:firstCol>
      <a:tcTxStyle b="on" i="off">
        <a:font>
          <a:latin typeface="Corbel"/>
          <a:ea typeface="Corbel"/>
          <a:cs typeface="Corbel"/>
        </a:font>
        <a:schemeClr val="lt1"/>
      </a:tcTxStyle>
      <a:tcStyle>
        <a:tcBdr/>
        <a:fill>
          <a:solidFill>
            <a:schemeClr val="accent1"/>
          </a:solidFill>
        </a:fill>
      </a:tcStyle>
    </a:firstCol>
    <a:lastRow>
      <a:tcTxStyle b="on" i="off">
        <a:font>
          <a:latin typeface="Corbel"/>
          <a:ea typeface="Corbel"/>
          <a:cs typeface="Corbe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orbel"/>
          <a:ea typeface="Corbel"/>
          <a:cs typeface="Corbe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5" autoAdjust="0"/>
    <p:restoredTop sz="83658" autoAdjust="0"/>
  </p:normalViewPr>
  <p:slideViewPr>
    <p:cSldViewPr snapToGrid="0">
      <p:cViewPr varScale="1">
        <p:scale>
          <a:sx n="60" d="100"/>
          <a:sy n="60" d="100"/>
        </p:scale>
        <p:origin x="12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font" Target="fonts/font22.fntdata"/><Relationship Id="rId76" Type="http://schemas.openxmlformats.org/officeDocument/2006/relationships/font" Target="fonts/font30.fntdata"/><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font" Target="fonts/font28.fntdata"/><Relationship Id="rId102"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72" Type="http://schemas.openxmlformats.org/officeDocument/2006/relationships/font" Target="fonts/font26.fntdata"/><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elia Cuglia" userId="06f992c1140b9e41" providerId="LiveId" clId="{8CD66760-C99A-44C4-9762-43B998CDA933}"/>
    <pc:docChg chg="undo custSel delSld modSld">
      <pc:chgData name="Noelia Cuglia" userId="06f992c1140b9e41" providerId="LiveId" clId="{8CD66760-C99A-44C4-9762-43B998CDA933}" dt="2023-04-21T17:31:29.300" v="410" actId="1076"/>
      <pc:docMkLst>
        <pc:docMk/>
      </pc:docMkLst>
      <pc:sldChg chg="modSp mod modNotesTx">
        <pc:chgData name="Noelia Cuglia" userId="06f992c1140b9e41" providerId="LiveId" clId="{8CD66760-C99A-44C4-9762-43B998CDA933}" dt="2023-04-21T12:06:34.855" v="41" actId="20577"/>
        <pc:sldMkLst>
          <pc:docMk/>
          <pc:sldMk cId="0" sldId="258"/>
        </pc:sldMkLst>
        <pc:spChg chg="mod">
          <ac:chgData name="Noelia Cuglia" userId="06f992c1140b9e41" providerId="LiveId" clId="{8CD66760-C99A-44C4-9762-43B998CDA933}" dt="2023-04-21T12:04:05.047" v="34" actId="14100"/>
          <ac:spMkLst>
            <pc:docMk/>
            <pc:sldMk cId="0" sldId="258"/>
            <ac:spMk id="115" creationId="{00000000-0000-0000-0000-000000000000}"/>
          </ac:spMkLst>
        </pc:spChg>
      </pc:sldChg>
      <pc:sldChg chg="modSp mod">
        <pc:chgData name="Noelia Cuglia" userId="06f992c1140b9e41" providerId="LiveId" clId="{8CD66760-C99A-44C4-9762-43B998CDA933}" dt="2023-04-21T17:31:29.300" v="410" actId="1076"/>
        <pc:sldMkLst>
          <pc:docMk/>
          <pc:sldMk cId="0" sldId="259"/>
        </pc:sldMkLst>
        <pc:picChg chg="mod">
          <ac:chgData name="Noelia Cuglia" userId="06f992c1140b9e41" providerId="LiveId" clId="{8CD66760-C99A-44C4-9762-43B998CDA933}" dt="2023-04-21T17:31:29.300" v="410" actId="1076"/>
          <ac:picMkLst>
            <pc:docMk/>
            <pc:sldMk cId="0" sldId="259"/>
            <ac:picMk id="123" creationId="{00000000-0000-0000-0000-000000000000}"/>
          </ac:picMkLst>
        </pc:picChg>
      </pc:sldChg>
      <pc:sldChg chg="modNotesTx">
        <pc:chgData name="Noelia Cuglia" userId="06f992c1140b9e41" providerId="LiveId" clId="{8CD66760-C99A-44C4-9762-43B998CDA933}" dt="2023-04-21T12:12:01.457" v="42" actId="20577"/>
        <pc:sldMkLst>
          <pc:docMk/>
          <pc:sldMk cId="0" sldId="260"/>
        </pc:sldMkLst>
      </pc:sldChg>
      <pc:sldChg chg="addSp delSp modSp mod">
        <pc:chgData name="Noelia Cuglia" userId="06f992c1140b9e41" providerId="LiveId" clId="{8CD66760-C99A-44C4-9762-43B998CDA933}" dt="2023-04-21T12:42:04.636" v="388" actId="692"/>
        <pc:sldMkLst>
          <pc:docMk/>
          <pc:sldMk cId="0" sldId="261"/>
        </pc:sldMkLst>
        <pc:spChg chg="add del mod">
          <ac:chgData name="Noelia Cuglia" userId="06f992c1140b9e41" providerId="LiveId" clId="{8CD66760-C99A-44C4-9762-43B998CDA933}" dt="2023-04-21T12:41:31.681" v="380" actId="1076"/>
          <ac:spMkLst>
            <pc:docMk/>
            <pc:sldMk cId="0" sldId="261"/>
            <ac:spMk id="2" creationId="{6D7D9D8C-E9AF-BF7E-DDBD-17482AA1F77C}"/>
          </ac:spMkLst>
        </pc:spChg>
        <pc:spChg chg="add mod">
          <ac:chgData name="Noelia Cuglia" userId="06f992c1140b9e41" providerId="LiveId" clId="{8CD66760-C99A-44C4-9762-43B998CDA933}" dt="2023-04-21T12:42:04.636" v="388" actId="692"/>
          <ac:spMkLst>
            <pc:docMk/>
            <pc:sldMk cId="0" sldId="261"/>
            <ac:spMk id="3" creationId="{475E03D8-5AD7-7433-B886-55E6B78C9BA4}"/>
          </ac:spMkLst>
        </pc:spChg>
        <pc:spChg chg="mod">
          <ac:chgData name="Noelia Cuglia" userId="06f992c1140b9e41" providerId="LiveId" clId="{8CD66760-C99A-44C4-9762-43B998CDA933}" dt="2023-04-21T12:40:40.070" v="370" actId="692"/>
          <ac:spMkLst>
            <pc:docMk/>
            <pc:sldMk cId="0" sldId="261"/>
            <ac:spMk id="149" creationId="{00000000-0000-0000-0000-000000000000}"/>
          </ac:spMkLst>
        </pc:spChg>
        <pc:spChg chg="mod">
          <ac:chgData name="Noelia Cuglia" userId="06f992c1140b9e41" providerId="LiveId" clId="{8CD66760-C99A-44C4-9762-43B998CDA933}" dt="2023-04-21T12:41:27.406" v="379" actId="692"/>
          <ac:spMkLst>
            <pc:docMk/>
            <pc:sldMk cId="0" sldId="261"/>
            <ac:spMk id="152" creationId="{00000000-0000-0000-0000-000000000000}"/>
          </ac:spMkLst>
        </pc:spChg>
        <pc:spChg chg="mod">
          <ac:chgData name="Noelia Cuglia" userId="06f992c1140b9e41" providerId="LiveId" clId="{8CD66760-C99A-44C4-9762-43B998CDA933}" dt="2023-04-21T12:41:21.681" v="377" actId="1076"/>
          <ac:spMkLst>
            <pc:docMk/>
            <pc:sldMk cId="0" sldId="261"/>
            <ac:spMk id="153" creationId="{00000000-0000-0000-0000-000000000000}"/>
          </ac:spMkLst>
        </pc:spChg>
        <pc:picChg chg="mod">
          <ac:chgData name="Noelia Cuglia" userId="06f992c1140b9e41" providerId="LiveId" clId="{8CD66760-C99A-44C4-9762-43B998CDA933}" dt="2023-04-21T12:41:18.612" v="376" actId="1076"/>
          <ac:picMkLst>
            <pc:docMk/>
            <pc:sldMk cId="0" sldId="261"/>
            <ac:picMk id="154" creationId="{00000000-0000-0000-0000-000000000000}"/>
          </ac:picMkLst>
        </pc:picChg>
      </pc:sldChg>
      <pc:sldChg chg="modSp mod">
        <pc:chgData name="Noelia Cuglia" userId="06f992c1140b9e41" providerId="LiveId" clId="{8CD66760-C99A-44C4-9762-43B998CDA933}" dt="2023-04-21T13:09:32.562" v="391" actId="14100"/>
        <pc:sldMkLst>
          <pc:docMk/>
          <pc:sldMk cId="0" sldId="281"/>
        </pc:sldMkLst>
        <pc:picChg chg="mod modCrop">
          <ac:chgData name="Noelia Cuglia" userId="06f992c1140b9e41" providerId="LiveId" clId="{8CD66760-C99A-44C4-9762-43B998CDA933}" dt="2023-04-21T13:09:32.562" v="391" actId="14100"/>
          <ac:picMkLst>
            <pc:docMk/>
            <pc:sldMk cId="0" sldId="281"/>
            <ac:picMk id="355" creationId="{00000000-0000-0000-0000-000000000000}"/>
          </ac:picMkLst>
        </pc:picChg>
      </pc:sldChg>
      <pc:sldChg chg="modNotesTx">
        <pc:chgData name="Noelia Cuglia" userId="06f992c1140b9e41" providerId="LiveId" clId="{8CD66760-C99A-44C4-9762-43B998CDA933}" dt="2023-04-21T16:46:27.911" v="408" actId="20577"/>
        <pc:sldMkLst>
          <pc:docMk/>
          <pc:sldMk cId="0" sldId="289"/>
        </pc:sldMkLst>
      </pc:sldChg>
      <pc:sldChg chg="del">
        <pc:chgData name="Noelia Cuglia" userId="06f992c1140b9e41" providerId="LiveId" clId="{8CD66760-C99A-44C4-9762-43B998CDA933}" dt="2023-04-21T11:48:19.340" v="0" actId="47"/>
        <pc:sldMkLst>
          <pc:docMk/>
          <pc:sldMk cId="0" sldId="298"/>
        </pc:sldMkLst>
      </pc:sldChg>
      <pc:sldChg chg="addSp delSp modSp mod">
        <pc:chgData name="Noelia Cuglia" userId="06f992c1140b9e41" providerId="LiveId" clId="{8CD66760-C99A-44C4-9762-43B998CDA933}" dt="2023-04-21T11:58:38.797" v="32" actId="14100"/>
        <pc:sldMkLst>
          <pc:docMk/>
          <pc:sldMk cId="0" sldId="300"/>
        </pc:sldMkLst>
        <pc:spChg chg="mod">
          <ac:chgData name="Noelia Cuglia" userId="06f992c1140b9e41" providerId="LiveId" clId="{8CD66760-C99A-44C4-9762-43B998CDA933}" dt="2023-04-21T11:51:30.911" v="19" actId="1076"/>
          <ac:spMkLst>
            <pc:docMk/>
            <pc:sldMk cId="0" sldId="300"/>
            <ac:spMk id="631" creationId="{00000000-0000-0000-0000-000000000000}"/>
          </ac:spMkLst>
        </pc:spChg>
        <pc:spChg chg="mod">
          <ac:chgData name="Noelia Cuglia" userId="06f992c1140b9e41" providerId="LiveId" clId="{8CD66760-C99A-44C4-9762-43B998CDA933}" dt="2023-04-21T11:52:19.728" v="25" actId="1076"/>
          <ac:spMkLst>
            <pc:docMk/>
            <pc:sldMk cId="0" sldId="300"/>
            <ac:spMk id="634" creationId="{00000000-0000-0000-0000-000000000000}"/>
          </ac:spMkLst>
        </pc:spChg>
        <pc:picChg chg="add mod modCrop">
          <ac:chgData name="Noelia Cuglia" userId="06f992c1140b9e41" providerId="LiveId" clId="{8CD66760-C99A-44C4-9762-43B998CDA933}" dt="2023-04-21T11:58:38.797" v="32" actId="14100"/>
          <ac:picMkLst>
            <pc:docMk/>
            <pc:sldMk cId="0" sldId="300"/>
            <ac:picMk id="3" creationId="{8E9A663F-38EB-A41C-5E5C-91257C480226}"/>
          </ac:picMkLst>
        </pc:picChg>
        <pc:picChg chg="del">
          <ac:chgData name="Noelia Cuglia" userId="06f992c1140b9e41" providerId="LiveId" clId="{8CD66760-C99A-44C4-9762-43B998CDA933}" dt="2023-04-21T11:48:25.274" v="1" actId="478"/>
          <ac:picMkLst>
            <pc:docMk/>
            <pc:sldMk cId="0" sldId="300"/>
            <ac:picMk id="630" creationId="{00000000-0000-0000-0000-000000000000}"/>
          </ac:picMkLst>
        </pc:picChg>
        <pc:picChg chg="mod">
          <ac:chgData name="Noelia Cuglia" userId="06f992c1140b9e41" providerId="LiveId" clId="{8CD66760-C99A-44C4-9762-43B998CDA933}" dt="2023-04-21T11:58:21.853" v="30" actId="1076"/>
          <ac:picMkLst>
            <pc:docMk/>
            <pc:sldMk cId="0" sldId="300"/>
            <ac:picMk id="632" creationId="{00000000-0000-0000-0000-000000000000}"/>
          </ac:picMkLst>
        </pc:picChg>
        <pc:picChg chg="mod modCrop">
          <ac:chgData name="Noelia Cuglia" userId="06f992c1140b9e41" providerId="LiveId" clId="{8CD66760-C99A-44C4-9762-43B998CDA933}" dt="2023-04-21T11:58:26.469" v="31" actId="1076"/>
          <ac:picMkLst>
            <pc:docMk/>
            <pc:sldMk cId="0" sldId="300"/>
            <ac:picMk id="633" creationId="{00000000-0000-0000-0000-000000000000}"/>
          </ac:picMkLst>
        </pc:picChg>
      </pc:sldChg>
    </pc:docChg>
  </pc:docChgLst>
  <pc:docChgLst>
    <pc:chgData name="Noelia Cuglia" userId="06f992c1140b9e41" providerId="LiveId" clId="{B6E5829A-BD46-433E-8C8D-C384BFF9A107}"/>
    <pc:docChg chg="undo custSel addSld delSld modSld sldOrd">
      <pc:chgData name="Noelia Cuglia" userId="06f992c1140b9e41" providerId="LiveId" clId="{B6E5829A-BD46-433E-8C8D-C384BFF9A107}" dt="2023-07-25T23:21:49.506" v="4270" actId="5793"/>
      <pc:docMkLst>
        <pc:docMk/>
      </pc:docMkLst>
      <pc:sldChg chg="addSp delSp modSp mod chgLayout">
        <pc:chgData name="Noelia Cuglia" userId="06f992c1140b9e41" providerId="LiveId" clId="{B6E5829A-BD46-433E-8C8D-C384BFF9A107}" dt="2023-07-22T14:13:18.414" v="2257" actId="732"/>
        <pc:sldMkLst>
          <pc:docMk/>
          <pc:sldMk cId="0" sldId="256"/>
        </pc:sldMkLst>
        <pc:spChg chg="del">
          <ac:chgData name="Noelia Cuglia" userId="06f992c1140b9e41" providerId="LiveId" clId="{B6E5829A-BD46-433E-8C8D-C384BFF9A107}" dt="2023-07-19T15:09:56.453" v="13" actId="478"/>
          <ac:spMkLst>
            <pc:docMk/>
            <pc:sldMk cId="0" sldId="256"/>
            <ac:spMk id="94" creationId="{00000000-0000-0000-0000-000000000000}"/>
          </ac:spMkLst>
        </pc:spChg>
        <pc:spChg chg="del">
          <ac:chgData name="Noelia Cuglia" userId="06f992c1140b9e41" providerId="LiveId" clId="{B6E5829A-BD46-433E-8C8D-C384BFF9A107}" dt="2023-07-19T15:09:37.685" v="11" actId="478"/>
          <ac:spMkLst>
            <pc:docMk/>
            <pc:sldMk cId="0" sldId="256"/>
            <ac:spMk id="95" creationId="{00000000-0000-0000-0000-000000000000}"/>
          </ac:spMkLst>
        </pc:spChg>
        <pc:spChg chg="mod ord">
          <ac:chgData name="Noelia Cuglia" userId="06f992c1140b9e41" providerId="LiveId" clId="{B6E5829A-BD46-433E-8C8D-C384BFF9A107}" dt="2023-07-19T15:11:25.509" v="21" actId="1076"/>
          <ac:spMkLst>
            <pc:docMk/>
            <pc:sldMk cId="0" sldId="256"/>
            <ac:spMk id="98" creationId="{00000000-0000-0000-0000-000000000000}"/>
          </ac:spMkLst>
        </pc:spChg>
        <pc:spChg chg="add del mod ord">
          <ac:chgData name="Noelia Cuglia" userId="06f992c1140b9e41" providerId="LiveId" clId="{B6E5829A-BD46-433E-8C8D-C384BFF9A107}" dt="2023-07-19T15:14:19.234" v="134" actId="14100"/>
          <ac:spMkLst>
            <pc:docMk/>
            <pc:sldMk cId="0" sldId="256"/>
            <ac:spMk id="99" creationId="{00000000-0000-0000-0000-000000000000}"/>
          </ac:spMkLst>
        </pc:spChg>
        <pc:spChg chg="mod">
          <ac:chgData name="Noelia Cuglia" userId="06f992c1140b9e41" providerId="LiveId" clId="{B6E5829A-BD46-433E-8C8D-C384BFF9A107}" dt="2023-07-20T20:41:43.581" v="244" actId="1076"/>
          <ac:spMkLst>
            <pc:docMk/>
            <pc:sldMk cId="0" sldId="256"/>
            <ac:spMk id="101" creationId="{00000000-0000-0000-0000-000000000000}"/>
          </ac:spMkLst>
        </pc:spChg>
        <pc:picChg chg="add mod ord modCrop">
          <ac:chgData name="Noelia Cuglia" userId="06f992c1140b9e41" providerId="LiveId" clId="{B6E5829A-BD46-433E-8C8D-C384BFF9A107}" dt="2023-07-22T14:13:18.414" v="2257" actId="732"/>
          <ac:picMkLst>
            <pc:docMk/>
            <pc:sldMk cId="0" sldId="256"/>
            <ac:picMk id="3" creationId="{3B06A298-9C54-928B-8992-6471D657EE5A}"/>
          </ac:picMkLst>
        </pc:picChg>
        <pc:picChg chg="del">
          <ac:chgData name="Noelia Cuglia" userId="06f992c1140b9e41" providerId="LiveId" clId="{B6E5829A-BD46-433E-8C8D-C384BFF9A107}" dt="2023-07-19T15:09:22.401" v="7" actId="478"/>
          <ac:picMkLst>
            <pc:docMk/>
            <pc:sldMk cId="0" sldId="256"/>
            <ac:picMk id="100" creationId="{00000000-0000-0000-0000-000000000000}"/>
          </ac:picMkLst>
        </pc:picChg>
      </pc:sldChg>
      <pc:sldChg chg="addSp delSp modSp mod">
        <pc:chgData name="Noelia Cuglia" userId="06f992c1140b9e41" providerId="LiveId" clId="{B6E5829A-BD46-433E-8C8D-C384BFF9A107}" dt="2023-07-25T10:44:00.473" v="3992" actId="1076"/>
        <pc:sldMkLst>
          <pc:docMk/>
          <pc:sldMk cId="0" sldId="257"/>
        </pc:sldMkLst>
        <pc:spChg chg="mod">
          <ac:chgData name="Noelia Cuglia" userId="06f992c1140b9e41" providerId="LiveId" clId="{B6E5829A-BD46-433E-8C8D-C384BFF9A107}" dt="2023-07-25T10:43:55.604" v="3991" actId="1076"/>
          <ac:spMkLst>
            <pc:docMk/>
            <pc:sldMk cId="0" sldId="257"/>
            <ac:spMk id="106" creationId="{00000000-0000-0000-0000-000000000000}"/>
          </ac:spMkLst>
        </pc:spChg>
        <pc:picChg chg="add mod modCrop">
          <ac:chgData name="Noelia Cuglia" userId="06f992c1140b9e41" providerId="LiveId" clId="{B6E5829A-BD46-433E-8C8D-C384BFF9A107}" dt="2023-07-25T10:44:00.473" v="3992" actId="1076"/>
          <ac:picMkLst>
            <pc:docMk/>
            <pc:sldMk cId="0" sldId="257"/>
            <ac:picMk id="3" creationId="{7D9E3CC9-E063-BE11-0B62-344BF0F683C5}"/>
          </ac:picMkLst>
        </pc:picChg>
        <pc:picChg chg="del mod ord">
          <ac:chgData name="Noelia Cuglia" userId="06f992c1140b9e41" providerId="LiveId" clId="{B6E5829A-BD46-433E-8C8D-C384BFF9A107}" dt="2023-07-25T10:43:45.633" v="3989" actId="478"/>
          <ac:picMkLst>
            <pc:docMk/>
            <pc:sldMk cId="0" sldId="257"/>
            <ac:picMk id="107" creationId="{00000000-0000-0000-0000-000000000000}"/>
          </ac:picMkLst>
        </pc:picChg>
      </pc:sldChg>
      <pc:sldChg chg="modSp mod">
        <pc:chgData name="Noelia Cuglia" userId="06f992c1140b9e41" providerId="LiveId" clId="{B6E5829A-BD46-433E-8C8D-C384BFF9A107}" dt="2023-07-22T11:58:57.859" v="1447" actId="1076"/>
        <pc:sldMkLst>
          <pc:docMk/>
          <pc:sldMk cId="0" sldId="258"/>
        </pc:sldMkLst>
        <pc:spChg chg="mod">
          <ac:chgData name="Noelia Cuglia" userId="06f992c1140b9e41" providerId="LiveId" clId="{B6E5829A-BD46-433E-8C8D-C384BFF9A107}" dt="2023-07-22T11:58:57.859" v="1447" actId="1076"/>
          <ac:spMkLst>
            <pc:docMk/>
            <pc:sldMk cId="0" sldId="258"/>
            <ac:spMk id="112" creationId="{00000000-0000-0000-0000-000000000000}"/>
          </ac:spMkLst>
        </pc:spChg>
        <pc:spChg chg="mod">
          <ac:chgData name="Noelia Cuglia" userId="06f992c1140b9e41" providerId="LiveId" clId="{B6E5829A-BD46-433E-8C8D-C384BFF9A107}" dt="2023-07-22T11:58:54.061" v="1446" actId="1076"/>
          <ac:spMkLst>
            <pc:docMk/>
            <pc:sldMk cId="0" sldId="258"/>
            <ac:spMk id="114" creationId="{00000000-0000-0000-0000-000000000000}"/>
          </ac:spMkLst>
        </pc:spChg>
      </pc:sldChg>
      <pc:sldChg chg="modSp mod modNotesTx">
        <pc:chgData name="Noelia Cuglia" userId="06f992c1140b9e41" providerId="LiveId" clId="{B6E5829A-BD46-433E-8C8D-C384BFF9A107}" dt="2023-07-25T21:58:17.788" v="4253"/>
        <pc:sldMkLst>
          <pc:docMk/>
          <pc:sldMk cId="0" sldId="259"/>
        </pc:sldMkLst>
        <pc:spChg chg="mod">
          <ac:chgData name="Noelia Cuglia" userId="06f992c1140b9e41" providerId="LiveId" clId="{B6E5829A-BD46-433E-8C8D-C384BFF9A107}" dt="2023-07-21T00:24:37.649" v="624" actId="208"/>
          <ac:spMkLst>
            <pc:docMk/>
            <pc:sldMk cId="0" sldId="259"/>
            <ac:spMk id="125" creationId="{00000000-0000-0000-0000-000000000000}"/>
          </ac:spMkLst>
        </pc:spChg>
        <pc:spChg chg="mod">
          <ac:chgData name="Noelia Cuglia" userId="06f992c1140b9e41" providerId="LiveId" clId="{B6E5829A-BD46-433E-8C8D-C384BFF9A107}" dt="2023-07-21T00:24:37.649" v="624" actId="208"/>
          <ac:spMkLst>
            <pc:docMk/>
            <pc:sldMk cId="0" sldId="259"/>
            <ac:spMk id="126" creationId="{00000000-0000-0000-0000-000000000000}"/>
          </ac:spMkLst>
        </pc:spChg>
        <pc:spChg chg="mod">
          <ac:chgData name="Noelia Cuglia" userId="06f992c1140b9e41" providerId="LiveId" clId="{B6E5829A-BD46-433E-8C8D-C384BFF9A107}" dt="2023-07-21T00:24:37.649" v="624" actId="208"/>
          <ac:spMkLst>
            <pc:docMk/>
            <pc:sldMk cId="0" sldId="259"/>
            <ac:spMk id="127" creationId="{00000000-0000-0000-0000-000000000000}"/>
          </ac:spMkLst>
        </pc:spChg>
        <pc:picChg chg="mod">
          <ac:chgData name="Noelia Cuglia" userId="06f992c1140b9e41" providerId="LiveId" clId="{B6E5829A-BD46-433E-8C8D-C384BFF9A107}" dt="2023-07-19T15:19:27.830" v="176" actId="1076"/>
          <ac:picMkLst>
            <pc:docMk/>
            <pc:sldMk cId="0" sldId="259"/>
            <ac:picMk id="123" creationId="{00000000-0000-0000-0000-000000000000}"/>
          </ac:picMkLst>
        </pc:picChg>
      </pc:sldChg>
      <pc:sldChg chg="modSp mod">
        <pc:chgData name="Noelia Cuglia" userId="06f992c1140b9e41" providerId="LiveId" clId="{B6E5829A-BD46-433E-8C8D-C384BFF9A107}" dt="2023-07-19T15:22:14.210" v="198" actId="1076"/>
        <pc:sldMkLst>
          <pc:docMk/>
          <pc:sldMk cId="0" sldId="260"/>
        </pc:sldMkLst>
        <pc:spChg chg="mod">
          <ac:chgData name="Noelia Cuglia" userId="06f992c1140b9e41" providerId="LiveId" clId="{B6E5829A-BD46-433E-8C8D-C384BFF9A107}" dt="2023-07-19T15:20:22.896" v="180" actId="1076"/>
          <ac:spMkLst>
            <pc:docMk/>
            <pc:sldMk cId="0" sldId="260"/>
            <ac:spMk id="136" creationId="{00000000-0000-0000-0000-000000000000}"/>
          </ac:spMkLst>
        </pc:spChg>
        <pc:spChg chg="mod">
          <ac:chgData name="Noelia Cuglia" userId="06f992c1140b9e41" providerId="LiveId" clId="{B6E5829A-BD46-433E-8C8D-C384BFF9A107}" dt="2023-07-19T15:22:14.210" v="198" actId="1076"/>
          <ac:spMkLst>
            <pc:docMk/>
            <pc:sldMk cId="0" sldId="260"/>
            <ac:spMk id="138" creationId="{00000000-0000-0000-0000-000000000000}"/>
          </ac:spMkLst>
        </pc:spChg>
        <pc:spChg chg="mod">
          <ac:chgData name="Noelia Cuglia" userId="06f992c1140b9e41" providerId="LiveId" clId="{B6E5829A-BD46-433E-8C8D-C384BFF9A107}" dt="2023-07-19T15:21:58.226" v="196" actId="1076"/>
          <ac:spMkLst>
            <pc:docMk/>
            <pc:sldMk cId="0" sldId="260"/>
            <ac:spMk id="141" creationId="{00000000-0000-0000-0000-000000000000}"/>
          </ac:spMkLst>
        </pc:spChg>
        <pc:spChg chg="mod">
          <ac:chgData name="Noelia Cuglia" userId="06f992c1140b9e41" providerId="LiveId" clId="{B6E5829A-BD46-433E-8C8D-C384BFF9A107}" dt="2023-07-19T15:21:35.788" v="192" actId="1076"/>
          <ac:spMkLst>
            <pc:docMk/>
            <pc:sldMk cId="0" sldId="260"/>
            <ac:spMk id="143" creationId="{00000000-0000-0000-0000-000000000000}"/>
          </ac:spMkLst>
        </pc:spChg>
        <pc:graphicFrameChg chg="mod">
          <ac:chgData name="Noelia Cuglia" userId="06f992c1140b9e41" providerId="LiveId" clId="{B6E5829A-BD46-433E-8C8D-C384BFF9A107}" dt="2023-07-19T15:20:39.422" v="182" actId="14100"/>
          <ac:graphicFrameMkLst>
            <pc:docMk/>
            <pc:sldMk cId="0" sldId="260"/>
            <ac:graphicFrameMk id="140" creationId="{00000000-0000-0000-0000-000000000000}"/>
          </ac:graphicFrameMkLst>
        </pc:graphicFrameChg>
        <pc:picChg chg="mod">
          <ac:chgData name="Noelia Cuglia" userId="06f992c1140b9e41" providerId="LiveId" clId="{B6E5829A-BD46-433E-8C8D-C384BFF9A107}" dt="2023-07-19T15:21:31.194" v="191" actId="14100"/>
          <ac:picMkLst>
            <pc:docMk/>
            <pc:sldMk cId="0" sldId="260"/>
            <ac:picMk id="134" creationId="{00000000-0000-0000-0000-000000000000}"/>
          </ac:picMkLst>
        </pc:picChg>
        <pc:picChg chg="mod">
          <ac:chgData name="Noelia Cuglia" userId="06f992c1140b9e41" providerId="LiveId" clId="{B6E5829A-BD46-433E-8C8D-C384BFF9A107}" dt="2023-07-19T15:22:07.016" v="197" actId="14100"/>
          <ac:picMkLst>
            <pc:docMk/>
            <pc:sldMk cId="0" sldId="260"/>
            <ac:picMk id="135" creationId="{00000000-0000-0000-0000-000000000000}"/>
          </ac:picMkLst>
        </pc:picChg>
        <pc:picChg chg="mod">
          <ac:chgData name="Noelia Cuglia" userId="06f992c1140b9e41" providerId="LiveId" clId="{B6E5829A-BD46-433E-8C8D-C384BFF9A107}" dt="2023-07-19T15:21:27.066" v="190" actId="14100"/>
          <ac:picMkLst>
            <pc:docMk/>
            <pc:sldMk cId="0" sldId="260"/>
            <ac:picMk id="142" creationId="{00000000-0000-0000-0000-000000000000}"/>
          </ac:picMkLst>
        </pc:picChg>
      </pc:sldChg>
      <pc:sldChg chg="addSp delSp modSp mod modClrScheme chgLayout modNotesTx">
        <pc:chgData name="Noelia Cuglia" userId="06f992c1140b9e41" providerId="LiveId" clId="{B6E5829A-BD46-433E-8C8D-C384BFF9A107}" dt="2023-07-25T14:42:14.012" v="4136" actId="20577"/>
        <pc:sldMkLst>
          <pc:docMk/>
          <pc:sldMk cId="0" sldId="261"/>
        </pc:sldMkLst>
        <pc:spChg chg="mod">
          <ac:chgData name="Noelia Cuglia" userId="06f992c1140b9e41" providerId="LiveId" clId="{B6E5829A-BD46-433E-8C8D-C384BFF9A107}" dt="2023-07-22T14:26:04.924" v="2351" actId="1037"/>
          <ac:spMkLst>
            <pc:docMk/>
            <pc:sldMk cId="0" sldId="261"/>
            <ac:spMk id="2" creationId="{6D7D9D8C-E9AF-BF7E-DDBD-17482AA1F77C}"/>
          </ac:spMkLst>
        </pc:spChg>
        <pc:spChg chg="mod">
          <ac:chgData name="Noelia Cuglia" userId="06f992c1140b9e41" providerId="LiveId" clId="{B6E5829A-BD46-433E-8C8D-C384BFF9A107}" dt="2023-07-22T14:26:04.924" v="2351" actId="1037"/>
          <ac:spMkLst>
            <pc:docMk/>
            <pc:sldMk cId="0" sldId="261"/>
            <ac:spMk id="3" creationId="{475E03D8-5AD7-7433-B886-55E6B78C9BA4}"/>
          </ac:spMkLst>
        </pc:spChg>
        <pc:spChg chg="add del mod ord">
          <ac:chgData name="Noelia Cuglia" userId="06f992c1140b9e41" providerId="LiveId" clId="{B6E5829A-BD46-433E-8C8D-C384BFF9A107}" dt="2023-07-22T14:19:36.197" v="2277" actId="700"/>
          <ac:spMkLst>
            <pc:docMk/>
            <pc:sldMk cId="0" sldId="261"/>
            <ac:spMk id="4" creationId="{5727F9D8-31E9-B4F5-DF8D-44593CA5E981}"/>
          </ac:spMkLst>
        </pc:spChg>
        <pc:spChg chg="add del mod ord">
          <ac:chgData name="Noelia Cuglia" userId="06f992c1140b9e41" providerId="LiveId" clId="{B6E5829A-BD46-433E-8C8D-C384BFF9A107}" dt="2023-07-22T14:19:36.197" v="2277" actId="700"/>
          <ac:spMkLst>
            <pc:docMk/>
            <pc:sldMk cId="0" sldId="261"/>
            <ac:spMk id="5" creationId="{0949B3AB-0FCE-E577-2FE9-688CC017E063}"/>
          </ac:spMkLst>
        </pc:spChg>
        <pc:spChg chg="mod ord">
          <ac:chgData name="Noelia Cuglia" userId="06f992c1140b9e41" providerId="LiveId" clId="{B6E5829A-BD46-433E-8C8D-C384BFF9A107}" dt="2023-07-22T14:25:13.683" v="2311" actId="1076"/>
          <ac:spMkLst>
            <pc:docMk/>
            <pc:sldMk cId="0" sldId="261"/>
            <ac:spMk id="149" creationId="{00000000-0000-0000-0000-000000000000}"/>
          </ac:spMkLst>
        </pc:spChg>
        <pc:spChg chg="mod">
          <ac:chgData name="Noelia Cuglia" userId="06f992c1140b9e41" providerId="LiveId" clId="{B6E5829A-BD46-433E-8C8D-C384BFF9A107}" dt="2023-07-20T20:45:48.450" v="267" actId="207"/>
          <ac:spMkLst>
            <pc:docMk/>
            <pc:sldMk cId="0" sldId="261"/>
            <ac:spMk id="150" creationId="{00000000-0000-0000-0000-000000000000}"/>
          </ac:spMkLst>
        </pc:spChg>
        <pc:spChg chg="mod">
          <ac:chgData name="Noelia Cuglia" userId="06f992c1140b9e41" providerId="LiveId" clId="{B6E5829A-BD46-433E-8C8D-C384BFF9A107}" dt="2023-07-22T14:25:28.172" v="2313" actId="1076"/>
          <ac:spMkLst>
            <pc:docMk/>
            <pc:sldMk cId="0" sldId="261"/>
            <ac:spMk id="151" creationId="{00000000-0000-0000-0000-000000000000}"/>
          </ac:spMkLst>
        </pc:spChg>
        <pc:spChg chg="mod">
          <ac:chgData name="Noelia Cuglia" userId="06f992c1140b9e41" providerId="LiveId" clId="{B6E5829A-BD46-433E-8C8D-C384BFF9A107}" dt="2023-07-21T00:25:59.290" v="634" actId="1076"/>
          <ac:spMkLst>
            <pc:docMk/>
            <pc:sldMk cId="0" sldId="261"/>
            <ac:spMk id="152" creationId="{00000000-0000-0000-0000-000000000000}"/>
          </ac:spMkLst>
        </pc:spChg>
        <pc:spChg chg="mod">
          <ac:chgData name="Noelia Cuglia" userId="06f992c1140b9e41" providerId="LiveId" clId="{B6E5829A-BD46-433E-8C8D-C384BFF9A107}" dt="2023-07-21T00:25:54.318" v="633" actId="1076"/>
          <ac:spMkLst>
            <pc:docMk/>
            <pc:sldMk cId="0" sldId="261"/>
            <ac:spMk id="153" creationId="{00000000-0000-0000-0000-000000000000}"/>
          </ac:spMkLst>
        </pc:spChg>
        <pc:picChg chg="del mod ord">
          <ac:chgData name="Noelia Cuglia" userId="06f992c1140b9e41" providerId="LiveId" clId="{B6E5829A-BD46-433E-8C8D-C384BFF9A107}" dt="2023-07-22T14:25:03.460" v="2309" actId="478"/>
          <ac:picMkLst>
            <pc:docMk/>
            <pc:sldMk cId="0" sldId="261"/>
            <ac:picMk id="154" creationId="{00000000-0000-0000-0000-000000000000}"/>
          </ac:picMkLst>
        </pc:picChg>
      </pc:sldChg>
      <pc:sldChg chg="modSp mod">
        <pc:chgData name="Noelia Cuglia" userId="06f992c1140b9e41" providerId="LiveId" clId="{B6E5829A-BD46-433E-8C8D-C384BFF9A107}" dt="2023-07-20T20:46:08.012" v="268" actId="1076"/>
        <pc:sldMkLst>
          <pc:docMk/>
          <pc:sldMk cId="0" sldId="262"/>
        </pc:sldMkLst>
        <pc:spChg chg="mod">
          <ac:chgData name="Noelia Cuglia" userId="06f992c1140b9e41" providerId="LiveId" clId="{B6E5829A-BD46-433E-8C8D-C384BFF9A107}" dt="2023-07-19T15:15:40.931" v="146" actId="1076"/>
          <ac:spMkLst>
            <pc:docMk/>
            <pc:sldMk cId="0" sldId="262"/>
            <ac:spMk id="159" creationId="{00000000-0000-0000-0000-000000000000}"/>
          </ac:spMkLst>
        </pc:spChg>
        <pc:picChg chg="mod">
          <ac:chgData name="Noelia Cuglia" userId="06f992c1140b9e41" providerId="LiveId" clId="{B6E5829A-BD46-433E-8C8D-C384BFF9A107}" dt="2023-07-20T20:46:08.012" v="268" actId="1076"/>
          <ac:picMkLst>
            <pc:docMk/>
            <pc:sldMk cId="0" sldId="262"/>
            <ac:picMk id="160" creationId="{00000000-0000-0000-0000-000000000000}"/>
          </ac:picMkLst>
        </pc:picChg>
      </pc:sldChg>
      <pc:sldChg chg="addSp delSp modSp mod modNotesTx">
        <pc:chgData name="Noelia Cuglia" userId="06f992c1140b9e41" providerId="LiveId" clId="{B6E5829A-BD46-433E-8C8D-C384BFF9A107}" dt="2023-07-25T19:23:47.093" v="4251" actId="113"/>
        <pc:sldMkLst>
          <pc:docMk/>
          <pc:sldMk cId="0" sldId="263"/>
        </pc:sldMkLst>
        <pc:spChg chg="mod">
          <ac:chgData name="Noelia Cuglia" userId="06f992c1140b9e41" providerId="LiveId" clId="{B6E5829A-BD46-433E-8C8D-C384BFF9A107}" dt="2023-07-20T20:46:21.471" v="270" actId="1076"/>
          <ac:spMkLst>
            <pc:docMk/>
            <pc:sldMk cId="0" sldId="263"/>
            <ac:spMk id="165" creationId="{00000000-0000-0000-0000-000000000000}"/>
          </ac:spMkLst>
        </pc:spChg>
        <pc:spChg chg="mod">
          <ac:chgData name="Noelia Cuglia" userId="06f992c1140b9e41" providerId="LiveId" clId="{B6E5829A-BD46-433E-8C8D-C384BFF9A107}" dt="2023-07-25T11:20:01.983" v="4103" actId="20577"/>
          <ac:spMkLst>
            <pc:docMk/>
            <pc:sldMk cId="0" sldId="263"/>
            <ac:spMk id="166" creationId="{00000000-0000-0000-0000-000000000000}"/>
          </ac:spMkLst>
        </pc:spChg>
        <pc:spChg chg="mod">
          <ac:chgData name="Noelia Cuglia" userId="06f992c1140b9e41" providerId="LiveId" clId="{B6E5829A-BD46-433E-8C8D-C384BFF9A107}" dt="2023-07-19T15:22:41.383" v="200" actId="27636"/>
          <ac:spMkLst>
            <pc:docMk/>
            <pc:sldMk cId="0" sldId="263"/>
            <ac:spMk id="167" creationId="{00000000-0000-0000-0000-000000000000}"/>
          </ac:spMkLst>
        </pc:spChg>
        <pc:picChg chg="add del mod">
          <ac:chgData name="Noelia Cuglia" userId="06f992c1140b9e41" providerId="LiveId" clId="{B6E5829A-BD46-433E-8C8D-C384BFF9A107}" dt="2023-07-25T11:04:31.680" v="4058" actId="478"/>
          <ac:picMkLst>
            <pc:docMk/>
            <pc:sldMk cId="0" sldId="263"/>
            <ac:picMk id="3" creationId="{984B5E60-CDB5-E133-224C-8785A453EAD4}"/>
          </ac:picMkLst>
        </pc:picChg>
        <pc:picChg chg="add mod">
          <ac:chgData name="Noelia Cuglia" userId="06f992c1140b9e41" providerId="LiveId" clId="{B6E5829A-BD46-433E-8C8D-C384BFF9A107}" dt="2023-07-25T11:11:29.647" v="4079" actId="14100"/>
          <ac:picMkLst>
            <pc:docMk/>
            <pc:sldMk cId="0" sldId="263"/>
            <ac:picMk id="4" creationId="{48697493-85A8-3D3A-5B3C-3463C6BA27AE}"/>
          </ac:picMkLst>
        </pc:picChg>
        <pc:picChg chg="add del mod">
          <ac:chgData name="Noelia Cuglia" userId="06f992c1140b9e41" providerId="LiveId" clId="{B6E5829A-BD46-433E-8C8D-C384BFF9A107}" dt="2023-07-25T11:11:03.212" v="4070" actId="478"/>
          <ac:picMkLst>
            <pc:docMk/>
            <pc:sldMk cId="0" sldId="263"/>
            <ac:picMk id="5" creationId="{0A9EB23F-5B31-2BEE-5498-EB5F2822F185}"/>
          </ac:picMkLst>
        </pc:picChg>
        <pc:picChg chg="add mod">
          <ac:chgData name="Noelia Cuglia" userId="06f992c1140b9e41" providerId="LiveId" clId="{B6E5829A-BD46-433E-8C8D-C384BFF9A107}" dt="2023-07-25T11:11:15.536" v="4075" actId="14100"/>
          <ac:picMkLst>
            <pc:docMk/>
            <pc:sldMk cId="0" sldId="263"/>
            <ac:picMk id="7" creationId="{FED23FFD-B97B-681C-18E5-A663D20E3E84}"/>
          </ac:picMkLst>
        </pc:picChg>
        <pc:picChg chg="del mod">
          <ac:chgData name="Noelia Cuglia" userId="06f992c1140b9e41" providerId="LiveId" clId="{B6E5829A-BD46-433E-8C8D-C384BFF9A107}" dt="2023-07-21T14:08:38.728" v="696" actId="478"/>
          <ac:picMkLst>
            <pc:docMk/>
            <pc:sldMk cId="0" sldId="263"/>
            <ac:picMk id="168" creationId="{00000000-0000-0000-0000-000000000000}"/>
          </ac:picMkLst>
        </pc:picChg>
      </pc:sldChg>
      <pc:sldChg chg="addSp delSp modSp mod">
        <pc:chgData name="Noelia Cuglia" userId="06f992c1140b9e41" providerId="LiveId" clId="{B6E5829A-BD46-433E-8C8D-C384BFF9A107}" dt="2023-07-25T11:30:29.588" v="4130" actId="14100"/>
        <pc:sldMkLst>
          <pc:docMk/>
          <pc:sldMk cId="0" sldId="264"/>
        </pc:sldMkLst>
        <pc:spChg chg="add mod ord">
          <ac:chgData name="Noelia Cuglia" userId="06f992c1140b9e41" providerId="LiveId" clId="{B6E5829A-BD46-433E-8C8D-C384BFF9A107}" dt="2023-07-25T11:30:29.588" v="4130" actId="14100"/>
          <ac:spMkLst>
            <pc:docMk/>
            <pc:sldMk cId="0" sldId="264"/>
            <ac:spMk id="4" creationId="{3A225BD0-BD36-DE8F-5DCA-958658880F56}"/>
          </ac:spMkLst>
        </pc:spChg>
        <pc:spChg chg="mod">
          <ac:chgData name="Noelia Cuglia" userId="06f992c1140b9e41" providerId="LiveId" clId="{B6E5829A-BD46-433E-8C8D-C384BFF9A107}" dt="2023-07-22T12:08:43.866" v="1604" actId="1076"/>
          <ac:spMkLst>
            <pc:docMk/>
            <pc:sldMk cId="0" sldId="264"/>
            <ac:spMk id="173" creationId="{00000000-0000-0000-0000-000000000000}"/>
          </ac:spMkLst>
        </pc:spChg>
        <pc:spChg chg="del mod">
          <ac:chgData name="Noelia Cuglia" userId="06f992c1140b9e41" providerId="LiveId" clId="{B6E5829A-BD46-433E-8C8D-C384BFF9A107}" dt="2023-07-20T20:46:50.281" v="275" actId="478"/>
          <ac:spMkLst>
            <pc:docMk/>
            <pc:sldMk cId="0" sldId="264"/>
            <ac:spMk id="174" creationId="{00000000-0000-0000-0000-000000000000}"/>
          </ac:spMkLst>
        </pc:spChg>
        <pc:spChg chg="mod">
          <ac:chgData name="Noelia Cuglia" userId="06f992c1140b9e41" providerId="LiveId" clId="{B6E5829A-BD46-433E-8C8D-C384BFF9A107}" dt="2023-07-25T11:28:55.850" v="4122" actId="20577"/>
          <ac:spMkLst>
            <pc:docMk/>
            <pc:sldMk cId="0" sldId="264"/>
            <ac:spMk id="175" creationId="{00000000-0000-0000-0000-000000000000}"/>
          </ac:spMkLst>
        </pc:spChg>
        <pc:picChg chg="add del mod">
          <ac:chgData name="Noelia Cuglia" userId="06f992c1140b9e41" providerId="LiveId" clId="{B6E5829A-BD46-433E-8C8D-C384BFF9A107}" dt="2023-07-25T11:30:02.179" v="4123" actId="478"/>
          <ac:picMkLst>
            <pc:docMk/>
            <pc:sldMk cId="0" sldId="264"/>
            <ac:picMk id="3" creationId="{D709E25A-29A5-25D4-0096-288F7E8CDE71}"/>
          </ac:picMkLst>
        </pc:picChg>
        <pc:picChg chg="add mod">
          <ac:chgData name="Noelia Cuglia" userId="06f992c1140b9e41" providerId="LiveId" clId="{B6E5829A-BD46-433E-8C8D-C384BFF9A107}" dt="2023-07-25T11:30:22.105" v="4128" actId="1076"/>
          <ac:picMkLst>
            <pc:docMk/>
            <pc:sldMk cId="0" sldId="264"/>
            <ac:picMk id="5" creationId="{62A97226-DCBC-1D66-F80D-FFB4373D6F15}"/>
          </ac:picMkLst>
        </pc:picChg>
        <pc:picChg chg="del">
          <ac:chgData name="Noelia Cuglia" userId="06f992c1140b9e41" providerId="LiveId" clId="{B6E5829A-BD46-433E-8C8D-C384BFF9A107}" dt="2023-07-21T14:37:44.944" v="1242" actId="478"/>
          <ac:picMkLst>
            <pc:docMk/>
            <pc:sldMk cId="0" sldId="264"/>
            <ac:picMk id="176" creationId="{00000000-0000-0000-0000-000000000000}"/>
          </ac:picMkLst>
        </pc:picChg>
      </pc:sldChg>
      <pc:sldChg chg="modSp mod">
        <pc:chgData name="Noelia Cuglia" userId="06f992c1140b9e41" providerId="LiveId" clId="{B6E5829A-BD46-433E-8C8D-C384BFF9A107}" dt="2023-07-21T14:56:39.215" v="1329" actId="1076"/>
        <pc:sldMkLst>
          <pc:docMk/>
          <pc:sldMk cId="0" sldId="265"/>
        </pc:sldMkLst>
        <pc:spChg chg="mod">
          <ac:chgData name="Noelia Cuglia" userId="06f992c1140b9e41" providerId="LiveId" clId="{B6E5829A-BD46-433E-8C8D-C384BFF9A107}" dt="2023-07-20T20:47:59.137" v="288" actId="1076"/>
          <ac:spMkLst>
            <pc:docMk/>
            <pc:sldMk cId="0" sldId="265"/>
            <ac:spMk id="181" creationId="{00000000-0000-0000-0000-000000000000}"/>
          </ac:spMkLst>
        </pc:spChg>
        <pc:spChg chg="mod">
          <ac:chgData name="Noelia Cuglia" userId="06f992c1140b9e41" providerId="LiveId" clId="{B6E5829A-BD46-433E-8C8D-C384BFF9A107}" dt="2023-07-21T14:56:39.215" v="1329" actId="1076"/>
          <ac:spMkLst>
            <pc:docMk/>
            <pc:sldMk cId="0" sldId="265"/>
            <ac:spMk id="182" creationId="{00000000-0000-0000-0000-000000000000}"/>
          </ac:spMkLst>
        </pc:spChg>
        <pc:picChg chg="mod">
          <ac:chgData name="Noelia Cuglia" userId="06f992c1140b9e41" providerId="LiveId" clId="{B6E5829A-BD46-433E-8C8D-C384BFF9A107}" dt="2023-07-20T20:47:55.203" v="287" actId="1076"/>
          <ac:picMkLst>
            <pc:docMk/>
            <pc:sldMk cId="0" sldId="265"/>
            <ac:picMk id="183" creationId="{00000000-0000-0000-0000-000000000000}"/>
          </ac:picMkLst>
        </pc:picChg>
      </pc:sldChg>
      <pc:sldChg chg="modSp mod">
        <pc:chgData name="Noelia Cuglia" userId="06f992c1140b9e41" providerId="LiveId" clId="{B6E5829A-BD46-433E-8C8D-C384BFF9A107}" dt="2023-07-19T15:10:48.525" v="15" actId="1076"/>
        <pc:sldMkLst>
          <pc:docMk/>
          <pc:sldMk cId="0" sldId="266"/>
        </pc:sldMkLst>
        <pc:spChg chg="mod">
          <ac:chgData name="Noelia Cuglia" userId="06f992c1140b9e41" providerId="LiveId" clId="{B6E5829A-BD46-433E-8C8D-C384BFF9A107}" dt="2023-07-19T15:09:14.604" v="3"/>
          <ac:spMkLst>
            <pc:docMk/>
            <pc:sldMk cId="0" sldId="266"/>
            <ac:spMk id="188" creationId="{00000000-0000-0000-0000-000000000000}"/>
          </ac:spMkLst>
        </pc:spChg>
        <pc:picChg chg="mod">
          <ac:chgData name="Noelia Cuglia" userId="06f992c1140b9e41" providerId="LiveId" clId="{B6E5829A-BD46-433E-8C8D-C384BFF9A107}" dt="2023-07-19T15:10:48.525" v="15" actId="1076"/>
          <ac:picMkLst>
            <pc:docMk/>
            <pc:sldMk cId="0" sldId="266"/>
            <ac:picMk id="189" creationId="{00000000-0000-0000-0000-000000000000}"/>
          </ac:picMkLst>
        </pc:picChg>
      </pc:sldChg>
      <pc:sldChg chg="modSp mod">
        <pc:chgData name="Noelia Cuglia" userId="06f992c1140b9e41" providerId="LiveId" clId="{B6E5829A-BD46-433E-8C8D-C384BFF9A107}" dt="2023-07-22T15:23:38.439" v="2820" actId="20577"/>
        <pc:sldMkLst>
          <pc:docMk/>
          <pc:sldMk cId="0" sldId="267"/>
        </pc:sldMkLst>
        <pc:spChg chg="mod">
          <ac:chgData name="Noelia Cuglia" userId="06f992c1140b9e41" providerId="LiveId" clId="{B6E5829A-BD46-433E-8C8D-C384BFF9A107}" dt="2023-07-20T20:48:15.746" v="290" actId="1076"/>
          <ac:spMkLst>
            <pc:docMk/>
            <pc:sldMk cId="0" sldId="267"/>
            <ac:spMk id="194" creationId="{00000000-0000-0000-0000-000000000000}"/>
          </ac:spMkLst>
        </pc:spChg>
        <pc:spChg chg="mod">
          <ac:chgData name="Noelia Cuglia" userId="06f992c1140b9e41" providerId="LiveId" clId="{B6E5829A-BD46-433E-8C8D-C384BFF9A107}" dt="2023-07-22T15:23:38.439" v="2820" actId="20577"/>
          <ac:spMkLst>
            <pc:docMk/>
            <pc:sldMk cId="0" sldId="267"/>
            <ac:spMk id="195" creationId="{00000000-0000-0000-0000-000000000000}"/>
          </ac:spMkLst>
        </pc:spChg>
      </pc:sldChg>
      <pc:sldChg chg="addSp delSp modSp mod modNotesTx">
        <pc:chgData name="Noelia Cuglia" userId="06f992c1140b9e41" providerId="LiveId" clId="{B6E5829A-BD46-433E-8C8D-C384BFF9A107}" dt="2023-07-22T15:47:53.444" v="2867" actId="113"/>
        <pc:sldMkLst>
          <pc:docMk/>
          <pc:sldMk cId="0" sldId="268"/>
        </pc:sldMkLst>
        <pc:spChg chg="mod">
          <ac:chgData name="Noelia Cuglia" userId="06f992c1140b9e41" providerId="LiveId" clId="{B6E5829A-BD46-433E-8C8D-C384BFF9A107}" dt="2023-07-22T15:41:33.048" v="2833" actId="1076"/>
          <ac:spMkLst>
            <pc:docMk/>
            <pc:sldMk cId="0" sldId="268"/>
            <ac:spMk id="201" creationId="{00000000-0000-0000-0000-000000000000}"/>
          </ac:spMkLst>
        </pc:spChg>
        <pc:spChg chg="mod">
          <ac:chgData name="Noelia Cuglia" userId="06f992c1140b9e41" providerId="LiveId" clId="{B6E5829A-BD46-433E-8C8D-C384BFF9A107}" dt="2023-07-22T15:46:32.839" v="2861" actId="14100"/>
          <ac:spMkLst>
            <pc:docMk/>
            <pc:sldMk cId="0" sldId="268"/>
            <ac:spMk id="205" creationId="{00000000-0000-0000-0000-000000000000}"/>
          </ac:spMkLst>
        </pc:spChg>
        <pc:graphicFrameChg chg="mod modGraphic">
          <ac:chgData name="Noelia Cuglia" userId="06f992c1140b9e41" providerId="LiveId" clId="{B6E5829A-BD46-433E-8C8D-C384BFF9A107}" dt="2023-07-22T15:47:53.444" v="2867" actId="113"/>
          <ac:graphicFrameMkLst>
            <pc:docMk/>
            <pc:sldMk cId="0" sldId="268"/>
            <ac:graphicFrameMk id="204" creationId="{00000000-0000-0000-0000-000000000000}"/>
          </ac:graphicFrameMkLst>
        </pc:graphicFrameChg>
        <pc:picChg chg="add del mod">
          <ac:chgData name="Noelia Cuglia" userId="06f992c1140b9e41" providerId="LiveId" clId="{B6E5829A-BD46-433E-8C8D-C384BFF9A107}" dt="2023-07-22T15:40:28.361" v="2825" actId="478"/>
          <ac:picMkLst>
            <pc:docMk/>
            <pc:sldMk cId="0" sldId="268"/>
            <ac:picMk id="2" creationId="{9913BCCB-516F-44A0-8B86-C1B8BC89F85A}"/>
          </ac:picMkLst>
        </pc:picChg>
        <pc:picChg chg="add mod">
          <ac:chgData name="Noelia Cuglia" userId="06f992c1140b9e41" providerId="LiveId" clId="{B6E5829A-BD46-433E-8C8D-C384BFF9A107}" dt="2023-07-22T15:45:28.101" v="2844" actId="1076"/>
          <ac:picMkLst>
            <pc:docMk/>
            <pc:sldMk cId="0" sldId="268"/>
            <ac:picMk id="3" creationId="{54F017A9-93F0-F2E9-181F-31463655251B}"/>
          </ac:picMkLst>
        </pc:picChg>
        <pc:picChg chg="mod">
          <ac:chgData name="Noelia Cuglia" userId="06f992c1140b9e41" providerId="LiveId" clId="{B6E5829A-BD46-433E-8C8D-C384BFF9A107}" dt="2023-07-22T12:12:04.174" v="1711" actId="14100"/>
          <ac:picMkLst>
            <pc:docMk/>
            <pc:sldMk cId="0" sldId="268"/>
            <ac:picMk id="203" creationId="{00000000-0000-0000-0000-000000000000}"/>
          </ac:picMkLst>
        </pc:picChg>
      </pc:sldChg>
      <pc:sldChg chg="modSp mod">
        <pc:chgData name="Noelia Cuglia" userId="06f992c1140b9e41" providerId="LiveId" clId="{B6E5829A-BD46-433E-8C8D-C384BFF9A107}" dt="2023-07-19T15:11:05.064" v="18" actId="14100"/>
        <pc:sldMkLst>
          <pc:docMk/>
          <pc:sldMk cId="0" sldId="269"/>
        </pc:sldMkLst>
        <pc:spChg chg="mod">
          <ac:chgData name="Noelia Cuglia" userId="06f992c1140b9e41" providerId="LiveId" clId="{B6E5829A-BD46-433E-8C8D-C384BFF9A107}" dt="2023-07-19T15:11:05.064" v="18" actId="14100"/>
          <ac:spMkLst>
            <pc:docMk/>
            <pc:sldMk cId="0" sldId="269"/>
            <ac:spMk id="210" creationId="{00000000-0000-0000-0000-000000000000}"/>
          </ac:spMkLst>
        </pc:spChg>
        <pc:picChg chg="mod">
          <ac:chgData name="Noelia Cuglia" userId="06f992c1140b9e41" providerId="LiveId" clId="{B6E5829A-BD46-433E-8C8D-C384BFF9A107}" dt="2023-07-19T15:10:55.673" v="16" actId="1076"/>
          <ac:picMkLst>
            <pc:docMk/>
            <pc:sldMk cId="0" sldId="269"/>
            <ac:picMk id="211" creationId="{00000000-0000-0000-0000-000000000000}"/>
          </ac:picMkLst>
        </pc:picChg>
      </pc:sldChg>
      <pc:sldChg chg="addSp delSp modSp del mod">
        <pc:chgData name="Noelia Cuglia" userId="06f992c1140b9e41" providerId="LiveId" clId="{B6E5829A-BD46-433E-8C8D-C384BFF9A107}" dt="2023-07-22T12:22:53.909" v="1806" actId="47"/>
        <pc:sldMkLst>
          <pc:docMk/>
          <pc:sldMk cId="0" sldId="270"/>
        </pc:sldMkLst>
        <pc:spChg chg="mod">
          <ac:chgData name="Noelia Cuglia" userId="06f992c1140b9e41" providerId="LiveId" clId="{B6E5829A-BD46-433E-8C8D-C384BFF9A107}" dt="2023-07-20T20:52:30.115" v="328" actId="1076"/>
          <ac:spMkLst>
            <pc:docMk/>
            <pc:sldMk cId="0" sldId="270"/>
            <ac:spMk id="216" creationId="{00000000-0000-0000-0000-000000000000}"/>
          </ac:spMkLst>
        </pc:spChg>
        <pc:spChg chg="mod">
          <ac:chgData name="Noelia Cuglia" userId="06f992c1140b9e41" providerId="LiveId" clId="{B6E5829A-BD46-433E-8C8D-C384BFF9A107}" dt="2023-07-20T20:54:02.288" v="332" actId="13822"/>
          <ac:spMkLst>
            <pc:docMk/>
            <pc:sldMk cId="0" sldId="270"/>
            <ac:spMk id="218" creationId="{00000000-0000-0000-0000-000000000000}"/>
          </ac:spMkLst>
        </pc:spChg>
        <pc:spChg chg="mod">
          <ac:chgData name="Noelia Cuglia" userId="06f992c1140b9e41" providerId="LiveId" clId="{B6E5829A-BD46-433E-8C8D-C384BFF9A107}" dt="2023-07-20T20:54:02.288" v="332" actId="13822"/>
          <ac:spMkLst>
            <pc:docMk/>
            <pc:sldMk cId="0" sldId="270"/>
            <ac:spMk id="219" creationId="{00000000-0000-0000-0000-000000000000}"/>
          </ac:spMkLst>
        </pc:spChg>
        <pc:spChg chg="mod">
          <ac:chgData name="Noelia Cuglia" userId="06f992c1140b9e41" providerId="LiveId" clId="{B6E5829A-BD46-433E-8C8D-C384BFF9A107}" dt="2023-07-20T20:54:02.288" v="332" actId="13822"/>
          <ac:spMkLst>
            <pc:docMk/>
            <pc:sldMk cId="0" sldId="270"/>
            <ac:spMk id="220" creationId="{00000000-0000-0000-0000-000000000000}"/>
          </ac:spMkLst>
        </pc:spChg>
        <pc:spChg chg="del mod">
          <ac:chgData name="Noelia Cuglia" userId="06f992c1140b9e41" providerId="LiveId" clId="{B6E5829A-BD46-433E-8C8D-C384BFF9A107}" dt="2023-07-20T20:54:27.840" v="333" actId="478"/>
          <ac:spMkLst>
            <pc:docMk/>
            <pc:sldMk cId="0" sldId="270"/>
            <ac:spMk id="221" creationId="{00000000-0000-0000-0000-000000000000}"/>
          </ac:spMkLst>
        </pc:spChg>
        <pc:spChg chg="mod">
          <ac:chgData name="Noelia Cuglia" userId="06f992c1140b9e41" providerId="LiveId" clId="{B6E5829A-BD46-433E-8C8D-C384BFF9A107}" dt="2023-07-20T20:54:02.288" v="332" actId="13822"/>
          <ac:spMkLst>
            <pc:docMk/>
            <pc:sldMk cId="0" sldId="270"/>
            <ac:spMk id="222" creationId="{00000000-0000-0000-0000-000000000000}"/>
          </ac:spMkLst>
        </pc:spChg>
        <pc:spChg chg="mod">
          <ac:chgData name="Noelia Cuglia" userId="06f992c1140b9e41" providerId="LiveId" clId="{B6E5829A-BD46-433E-8C8D-C384BFF9A107}" dt="2023-07-20T20:54:02.288" v="332" actId="13822"/>
          <ac:spMkLst>
            <pc:docMk/>
            <pc:sldMk cId="0" sldId="270"/>
            <ac:spMk id="223" creationId="{00000000-0000-0000-0000-000000000000}"/>
          </ac:spMkLst>
        </pc:spChg>
        <pc:spChg chg="mod">
          <ac:chgData name="Noelia Cuglia" userId="06f992c1140b9e41" providerId="LiveId" clId="{B6E5829A-BD46-433E-8C8D-C384BFF9A107}" dt="2023-07-20T20:54:02.288" v="332" actId="13822"/>
          <ac:spMkLst>
            <pc:docMk/>
            <pc:sldMk cId="0" sldId="270"/>
            <ac:spMk id="224" creationId="{00000000-0000-0000-0000-000000000000}"/>
          </ac:spMkLst>
        </pc:spChg>
        <pc:spChg chg="del mod">
          <ac:chgData name="Noelia Cuglia" userId="06f992c1140b9e41" providerId="LiveId" clId="{B6E5829A-BD46-433E-8C8D-C384BFF9A107}" dt="2023-07-20T20:54:34.783" v="334" actId="478"/>
          <ac:spMkLst>
            <pc:docMk/>
            <pc:sldMk cId="0" sldId="270"/>
            <ac:spMk id="225" creationId="{00000000-0000-0000-0000-000000000000}"/>
          </ac:spMkLst>
        </pc:spChg>
        <pc:spChg chg="mod">
          <ac:chgData name="Noelia Cuglia" userId="06f992c1140b9e41" providerId="LiveId" clId="{B6E5829A-BD46-433E-8C8D-C384BFF9A107}" dt="2023-07-20T20:54:02.288" v="332" actId="13822"/>
          <ac:spMkLst>
            <pc:docMk/>
            <pc:sldMk cId="0" sldId="270"/>
            <ac:spMk id="226" creationId="{00000000-0000-0000-0000-000000000000}"/>
          </ac:spMkLst>
        </pc:spChg>
        <pc:spChg chg="mod">
          <ac:chgData name="Noelia Cuglia" userId="06f992c1140b9e41" providerId="LiveId" clId="{B6E5829A-BD46-433E-8C8D-C384BFF9A107}" dt="2023-07-20T20:54:02.288" v="332" actId="13822"/>
          <ac:spMkLst>
            <pc:docMk/>
            <pc:sldMk cId="0" sldId="270"/>
            <ac:spMk id="227" creationId="{00000000-0000-0000-0000-000000000000}"/>
          </ac:spMkLst>
        </pc:spChg>
        <pc:spChg chg="mod">
          <ac:chgData name="Noelia Cuglia" userId="06f992c1140b9e41" providerId="LiveId" clId="{B6E5829A-BD46-433E-8C8D-C384BFF9A107}" dt="2023-07-20T20:54:52.745" v="337" actId="1076"/>
          <ac:spMkLst>
            <pc:docMk/>
            <pc:sldMk cId="0" sldId="270"/>
            <ac:spMk id="228" creationId="{00000000-0000-0000-0000-000000000000}"/>
          </ac:spMkLst>
        </pc:spChg>
        <pc:spChg chg="mod">
          <ac:chgData name="Noelia Cuglia" userId="06f992c1140b9e41" providerId="LiveId" clId="{B6E5829A-BD46-433E-8C8D-C384BFF9A107}" dt="2023-07-20T20:54:57.055" v="338" actId="1076"/>
          <ac:spMkLst>
            <pc:docMk/>
            <pc:sldMk cId="0" sldId="270"/>
            <ac:spMk id="229" creationId="{00000000-0000-0000-0000-000000000000}"/>
          </ac:spMkLst>
        </pc:spChg>
        <pc:spChg chg="mod">
          <ac:chgData name="Noelia Cuglia" userId="06f992c1140b9e41" providerId="LiveId" clId="{B6E5829A-BD46-433E-8C8D-C384BFF9A107}" dt="2023-07-20T20:56:04.907" v="349" actId="1076"/>
          <ac:spMkLst>
            <pc:docMk/>
            <pc:sldMk cId="0" sldId="270"/>
            <ac:spMk id="230" creationId="{00000000-0000-0000-0000-000000000000}"/>
          </ac:spMkLst>
        </pc:spChg>
        <pc:spChg chg="del mod">
          <ac:chgData name="Noelia Cuglia" userId="06f992c1140b9e41" providerId="LiveId" clId="{B6E5829A-BD46-433E-8C8D-C384BFF9A107}" dt="2023-07-22T12:17:04.387" v="1725" actId="21"/>
          <ac:spMkLst>
            <pc:docMk/>
            <pc:sldMk cId="0" sldId="270"/>
            <ac:spMk id="231" creationId="{00000000-0000-0000-0000-000000000000}"/>
          </ac:spMkLst>
        </pc:spChg>
        <pc:grpChg chg="add del mod">
          <ac:chgData name="Noelia Cuglia" userId="06f992c1140b9e41" providerId="LiveId" clId="{B6E5829A-BD46-433E-8C8D-C384BFF9A107}" dt="2023-07-20T20:54:42.281" v="336" actId="478"/>
          <ac:grpSpMkLst>
            <pc:docMk/>
            <pc:sldMk cId="0" sldId="270"/>
            <ac:grpSpMk id="217" creationId="{00000000-0000-0000-0000-000000000000}"/>
          </ac:grpSpMkLst>
        </pc:grpChg>
      </pc:sldChg>
      <pc:sldChg chg="delSp modSp mod modNotesTx">
        <pc:chgData name="Noelia Cuglia" userId="06f992c1140b9e41" providerId="LiveId" clId="{B6E5829A-BD46-433E-8C8D-C384BFF9A107}" dt="2023-07-25T10:49:59.716" v="3993" actId="20577"/>
        <pc:sldMkLst>
          <pc:docMk/>
          <pc:sldMk cId="0" sldId="271"/>
        </pc:sldMkLst>
        <pc:spChg chg="mod">
          <ac:chgData name="Noelia Cuglia" userId="06f992c1140b9e41" providerId="LiveId" clId="{B6E5829A-BD46-433E-8C8D-C384BFF9A107}" dt="2023-07-20T20:57:25.949" v="357" actId="207"/>
          <ac:spMkLst>
            <pc:docMk/>
            <pc:sldMk cId="0" sldId="271"/>
            <ac:spMk id="240" creationId="{00000000-0000-0000-0000-000000000000}"/>
          </ac:spMkLst>
        </pc:spChg>
        <pc:spChg chg="mod">
          <ac:chgData name="Noelia Cuglia" userId="06f992c1140b9e41" providerId="LiveId" clId="{B6E5829A-BD46-433E-8C8D-C384BFF9A107}" dt="2023-07-25T00:09:24.547" v="3273" actId="113"/>
          <ac:spMkLst>
            <pc:docMk/>
            <pc:sldMk cId="0" sldId="271"/>
            <ac:spMk id="242" creationId="{00000000-0000-0000-0000-000000000000}"/>
          </ac:spMkLst>
        </pc:spChg>
        <pc:spChg chg="mod">
          <ac:chgData name="Noelia Cuglia" userId="06f992c1140b9e41" providerId="LiveId" clId="{B6E5829A-BD46-433E-8C8D-C384BFF9A107}" dt="2023-07-20T20:57:28.626" v="358" actId="207"/>
          <ac:spMkLst>
            <pc:docMk/>
            <pc:sldMk cId="0" sldId="271"/>
            <ac:spMk id="245" creationId="{00000000-0000-0000-0000-000000000000}"/>
          </ac:spMkLst>
        </pc:spChg>
        <pc:spChg chg="mod">
          <ac:chgData name="Noelia Cuglia" userId="06f992c1140b9e41" providerId="LiveId" clId="{B6E5829A-BD46-433E-8C8D-C384BFF9A107}" dt="2023-07-20T20:58:25.942" v="363" actId="207"/>
          <ac:spMkLst>
            <pc:docMk/>
            <pc:sldMk cId="0" sldId="271"/>
            <ac:spMk id="246" creationId="{00000000-0000-0000-0000-000000000000}"/>
          </ac:spMkLst>
        </pc:spChg>
        <pc:spChg chg="mod">
          <ac:chgData name="Noelia Cuglia" userId="06f992c1140b9e41" providerId="LiveId" clId="{B6E5829A-BD46-433E-8C8D-C384BFF9A107}" dt="2023-07-25T10:49:59.716" v="3993" actId="20577"/>
          <ac:spMkLst>
            <pc:docMk/>
            <pc:sldMk cId="0" sldId="271"/>
            <ac:spMk id="247" creationId="{00000000-0000-0000-0000-000000000000}"/>
          </ac:spMkLst>
        </pc:spChg>
        <pc:spChg chg="del">
          <ac:chgData name="Noelia Cuglia" userId="06f992c1140b9e41" providerId="LiveId" clId="{B6E5829A-BD46-433E-8C8D-C384BFF9A107}" dt="2023-07-20T20:58:07.426" v="361" actId="478"/>
          <ac:spMkLst>
            <pc:docMk/>
            <pc:sldMk cId="0" sldId="271"/>
            <ac:spMk id="250" creationId="{00000000-0000-0000-0000-000000000000}"/>
          </ac:spMkLst>
        </pc:spChg>
        <pc:spChg chg="del">
          <ac:chgData name="Noelia Cuglia" userId="06f992c1140b9e41" providerId="LiveId" clId="{B6E5829A-BD46-433E-8C8D-C384BFF9A107}" dt="2023-07-20T20:57:40.501" v="360" actId="478"/>
          <ac:spMkLst>
            <pc:docMk/>
            <pc:sldMk cId="0" sldId="271"/>
            <ac:spMk id="251" creationId="{00000000-0000-0000-0000-000000000000}"/>
          </ac:spMkLst>
        </pc:spChg>
        <pc:spChg chg="del">
          <ac:chgData name="Noelia Cuglia" userId="06f992c1140b9e41" providerId="LiveId" clId="{B6E5829A-BD46-433E-8C8D-C384BFF9A107}" dt="2023-07-20T20:57:36.157" v="359" actId="478"/>
          <ac:spMkLst>
            <pc:docMk/>
            <pc:sldMk cId="0" sldId="271"/>
            <ac:spMk id="252" creationId="{00000000-0000-0000-0000-000000000000}"/>
          </ac:spMkLst>
        </pc:spChg>
      </pc:sldChg>
      <pc:sldChg chg="modSp mod modNotesTx">
        <pc:chgData name="Noelia Cuglia" userId="06f992c1140b9e41" providerId="LiveId" clId="{B6E5829A-BD46-433E-8C8D-C384BFF9A107}" dt="2023-07-25T16:11:20.016" v="4207" actId="20577"/>
        <pc:sldMkLst>
          <pc:docMk/>
          <pc:sldMk cId="0" sldId="272"/>
        </pc:sldMkLst>
        <pc:spChg chg="mod">
          <ac:chgData name="Noelia Cuglia" userId="06f992c1140b9e41" providerId="LiveId" clId="{B6E5829A-BD46-433E-8C8D-C384BFF9A107}" dt="2023-07-22T13:56:47.896" v="2016" actId="1076"/>
          <ac:spMkLst>
            <pc:docMk/>
            <pc:sldMk cId="0" sldId="272"/>
            <ac:spMk id="258" creationId="{00000000-0000-0000-0000-000000000000}"/>
          </ac:spMkLst>
        </pc:spChg>
        <pc:spChg chg="mod">
          <ac:chgData name="Noelia Cuglia" userId="06f992c1140b9e41" providerId="LiveId" clId="{B6E5829A-BD46-433E-8C8D-C384BFF9A107}" dt="2023-07-25T16:11:20.016" v="4207" actId="20577"/>
          <ac:spMkLst>
            <pc:docMk/>
            <pc:sldMk cId="0" sldId="272"/>
            <ac:spMk id="261" creationId="{00000000-0000-0000-0000-000000000000}"/>
          </ac:spMkLst>
        </pc:spChg>
        <pc:spChg chg="mod">
          <ac:chgData name="Noelia Cuglia" userId="06f992c1140b9e41" providerId="LiveId" clId="{B6E5829A-BD46-433E-8C8D-C384BFF9A107}" dt="2023-07-20T20:59:55.105" v="371" actId="207"/>
          <ac:spMkLst>
            <pc:docMk/>
            <pc:sldMk cId="0" sldId="272"/>
            <ac:spMk id="262" creationId="{00000000-0000-0000-0000-000000000000}"/>
          </ac:spMkLst>
        </pc:spChg>
        <pc:spChg chg="mod">
          <ac:chgData name="Noelia Cuglia" userId="06f992c1140b9e41" providerId="LiveId" clId="{B6E5829A-BD46-433E-8C8D-C384BFF9A107}" dt="2023-07-20T21:00:17.304" v="373" actId="207"/>
          <ac:spMkLst>
            <pc:docMk/>
            <pc:sldMk cId="0" sldId="272"/>
            <ac:spMk id="263" creationId="{00000000-0000-0000-0000-000000000000}"/>
          </ac:spMkLst>
        </pc:spChg>
        <pc:spChg chg="mod">
          <ac:chgData name="Noelia Cuglia" userId="06f992c1140b9e41" providerId="LiveId" clId="{B6E5829A-BD46-433E-8C8D-C384BFF9A107}" dt="2023-07-20T21:00:20.788" v="374" actId="207"/>
          <ac:spMkLst>
            <pc:docMk/>
            <pc:sldMk cId="0" sldId="272"/>
            <ac:spMk id="267" creationId="{00000000-0000-0000-0000-000000000000}"/>
          </ac:spMkLst>
        </pc:spChg>
        <pc:spChg chg="mod">
          <ac:chgData name="Noelia Cuglia" userId="06f992c1140b9e41" providerId="LiveId" clId="{B6E5829A-BD46-433E-8C8D-C384BFF9A107}" dt="2023-07-20T21:00:09.343" v="372" actId="207"/>
          <ac:spMkLst>
            <pc:docMk/>
            <pc:sldMk cId="0" sldId="272"/>
            <ac:spMk id="270" creationId="{00000000-0000-0000-0000-000000000000}"/>
          </ac:spMkLst>
        </pc:spChg>
        <pc:spChg chg="mod">
          <ac:chgData name="Noelia Cuglia" userId="06f992c1140b9e41" providerId="LiveId" clId="{B6E5829A-BD46-433E-8C8D-C384BFF9A107}" dt="2023-07-20T21:00:23.757" v="375" actId="207"/>
          <ac:spMkLst>
            <pc:docMk/>
            <pc:sldMk cId="0" sldId="272"/>
            <ac:spMk id="271" creationId="{00000000-0000-0000-0000-000000000000}"/>
          </ac:spMkLst>
        </pc:spChg>
        <pc:grpChg chg="mod">
          <ac:chgData name="Noelia Cuglia" userId="06f992c1140b9e41" providerId="LiveId" clId="{B6E5829A-BD46-433E-8C8D-C384BFF9A107}" dt="2023-07-20T20:59:04.607" v="368" actId="14100"/>
          <ac:grpSpMkLst>
            <pc:docMk/>
            <pc:sldMk cId="0" sldId="272"/>
            <ac:grpSpMk id="259" creationId="{00000000-0000-0000-0000-000000000000}"/>
          </ac:grpSpMkLst>
        </pc:grpChg>
      </pc:sldChg>
      <pc:sldChg chg="modSp mod modNotesTx">
        <pc:chgData name="Noelia Cuglia" userId="06f992c1140b9e41" providerId="LiveId" clId="{B6E5829A-BD46-433E-8C8D-C384BFF9A107}" dt="2023-07-25T00:24:33.484" v="3374" actId="20577"/>
        <pc:sldMkLst>
          <pc:docMk/>
          <pc:sldMk cId="0" sldId="273"/>
        </pc:sldMkLst>
        <pc:graphicFrameChg chg="modGraphic">
          <ac:chgData name="Noelia Cuglia" userId="06f992c1140b9e41" providerId="LiveId" clId="{B6E5829A-BD46-433E-8C8D-C384BFF9A107}" dt="2023-07-21T00:35:02.516" v="668" actId="113"/>
          <ac:graphicFrameMkLst>
            <pc:docMk/>
            <pc:sldMk cId="0" sldId="273"/>
            <ac:graphicFrameMk id="277" creationId="{00000000-0000-0000-0000-000000000000}"/>
          </ac:graphicFrameMkLst>
        </pc:graphicFrameChg>
      </pc:sldChg>
      <pc:sldChg chg="modSp mod modNotesTx">
        <pc:chgData name="Noelia Cuglia" userId="06f992c1140b9e41" providerId="LiveId" clId="{B6E5829A-BD46-433E-8C8D-C384BFF9A107}" dt="2023-07-25T18:41:46.713" v="4208" actId="113"/>
        <pc:sldMkLst>
          <pc:docMk/>
          <pc:sldMk cId="0" sldId="274"/>
        </pc:sldMkLst>
        <pc:spChg chg="mod">
          <ac:chgData name="Noelia Cuglia" userId="06f992c1140b9e41" providerId="LiveId" clId="{B6E5829A-BD46-433E-8C8D-C384BFF9A107}" dt="2023-07-20T21:00:50.298" v="378" actId="1076"/>
          <ac:spMkLst>
            <pc:docMk/>
            <pc:sldMk cId="0" sldId="274"/>
            <ac:spMk id="282" creationId="{00000000-0000-0000-0000-000000000000}"/>
          </ac:spMkLst>
        </pc:spChg>
        <pc:picChg chg="mod">
          <ac:chgData name="Noelia Cuglia" userId="06f992c1140b9e41" providerId="LiveId" clId="{B6E5829A-BD46-433E-8C8D-C384BFF9A107}" dt="2023-07-20T21:00:55.308" v="379" actId="1076"/>
          <ac:picMkLst>
            <pc:docMk/>
            <pc:sldMk cId="0" sldId="274"/>
            <ac:picMk id="283" creationId="{00000000-0000-0000-0000-000000000000}"/>
          </ac:picMkLst>
        </pc:picChg>
      </pc:sldChg>
      <pc:sldChg chg="modSp mod">
        <pc:chgData name="Noelia Cuglia" userId="06f992c1140b9e41" providerId="LiveId" clId="{B6E5829A-BD46-433E-8C8D-C384BFF9A107}" dt="2023-07-25T11:33:37.299" v="4134" actId="1076"/>
        <pc:sldMkLst>
          <pc:docMk/>
          <pc:sldMk cId="0" sldId="275"/>
        </pc:sldMkLst>
        <pc:spChg chg="mod">
          <ac:chgData name="Noelia Cuglia" userId="06f992c1140b9e41" providerId="LiveId" clId="{B6E5829A-BD46-433E-8C8D-C384BFF9A107}" dt="2023-07-25T11:33:37.299" v="4134" actId="1076"/>
          <ac:spMkLst>
            <pc:docMk/>
            <pc:sldMk cId="0" sldId="275"/>
            <ac:spMk id="288" creationId="{00000000-0000-0000-0000-000000000000}"/>
          </ac:spMkLst>
        </pc:spChg>
        <pc:spChg chg="mod">
          <ac:chgData name="Noelia Cuglia" userId="06f992c1140b9e41" providerId="LiveId" clId="{B6E5829A-BD46-433E-8C8D-C384BFF9A107}" dt="2023-07-25T00:07:45.146" v="3272" actId="20577"/>
          <ac:spMkLst>
            <pc:docMk/>
            <pc:sldMk cId="0" sldId="275"/>
            <ac:spMk id="289" creationId="{00000000-0000-0000-0000-000000000000}"/>
          </ac:spMkLst>
        </pc:spChg>
        <pc:spChg chg="mod">
          <ac:chgData name="Noelia Cuglia" userId="06f992c1140b9e41" providerId="LiveId" clId="{B6E5829A-BD46-433E-8C8D-C384BFF9A107}" dt="2023-07-25T11:33:26.788" v="4132" actId="1076"/>
          <ac:spMkLst>
            <pc:docMk/>
            <pc:sldMk cId="0" sldId="275"/>
            <ac:spMk id="291" creationId="{00000000-0000-0000-0000-000000000000}"/>
          </ac:spMkLst>
        </pc:spChg>
        <pc:spChg chg="mod">
          <ac:chgData name="Noelia Cuglia" userId="06f992c1140b9e41" providerId="LiveId" clId="{B6E5829A-BD46-433E-8C8D-C384BFF9A107}" dt="2023-07-25T11:33:28.917" v="4133" actId="1076"/>
          <ac:spMkLst>
            <pc:docMk/>
            <pc:sldMk cId="0" sldId="275"/>
            <ac:spMk id="292" creationId="{00000000-0000-0000-0000-000000000000}"/>
          </ac:spMkLst>
        </pc:spChg>
        <pc:picChg chg="mod">
          <ac:chgData name="Noelia Cuglia" userId="06f992c1140b9e41" providerId="LiveId" clId="{B6E5829A-BD46-433E-8C8D-C384BFF9A107}" dt="2023-07-25T11:33:17.224" v="4131" actId="14100"/>
          <ac:picMkLst>
            <pc:docMk/>
            <pc:sldMk cId="0" sldId="275"/>
            <ac:picMk id="290" creationId="{00000000-0000-0000-0000-000000000000}"/>
          </ac:picMkLst>
        </pc:picChg>
        <pc:picChg chg="mod">
          <ac:chgData name="Noelia Cuglia" userId="06f992c1140b9e41" providerId="LiveId" clId="{B6E5829A-BD46-433E-8C8D-C384BFF9A107}" dt="2023-07-20T21:14:31.094" v="405" actId="14100"/>
          <ac:picMkLst>
            <pc:docMk/>
            <pc:sldMk cId="0" sldId="275"/>
            <ac:picMk id="294" creationId="{00000000-0000-0000-0000-000000000000}"/>
          </ac:picMkLst>
        </pc:picChg>
      </pc:sldChg>
      <pc:sldChg chg="modSp mod modNotesTx">
        <pc:chgData name="Noelia Cuglia" userId="06f992c1140b9e41" providerId="LiveId" clId="{B6E5829A-BD46-433E-8C8D-C384BFF9A107}" dt="2023-07-25T18:56:44.129" v="4217" actId="14100"/>
        <pc:sldMkLst>
          <pc:docMk/>
          <pc:sldMk cId="0" sldId="276"/>
        </pc:sldMkLst>
        <pc:spChg chg="mod">
          <ac:chgData name="Noelia Cuglia" userId="06f992c1140b9e41" providerId="LiveId" clId="{B6E5829A-BD46-433E-8C8D-C384BFF9A107}" dt="2023-07-25T18:54:26.161" v="4215" actId="1076"/>
          <ac:spMkLst>
            <pc:docMk/>
            <pc:sldMk cId="0" sldId="276"/>
            <ac:spMk id="299" creationId="{00000000-0000-0000-0000-000000000000}"/>
          </ac:spMkLst>
        </pc:spChg>
        <pc:spChg chg="mod">
          <ac:chgData name="Noelia Cuglia" userId="06f992c1140b9e41" providerId="LiveId" clId="{B6E5829A-BD46-433E-8C8D-C384BFF9A107}" dt="2023-07-20T21:16:53.320" v="425" actId="1076"/>
          <ac:spMkLst>
            <pc:docMk/>
            <pc:sldMk cId="0" sldId="276"/>
            <ac:spMk id="300" creationId="{00000000-0000-0000-0000-000000000000}"/>
          </ac:spMkLst>
        </pc:spChg>
        <pc:spChg chg="mod">
          <ac:chgData name="Noelia Cuglia" userId="06f992c1140b9e41" providerId="LiveId" clId="{B6E5829A-BD46-433E-8C8D-C384BFF9A107}" dt="2023-07-20T21:18:09.549" v="435" actId="207"/>
          <ac:spMkLst>
            <pc:docMk/>
            <pc:sldMk cId="0" sldId="276"/>
            <ac:spMk id="304" creationId="{00000000-0000-0000-0000-000000000000}"/>
          </ac:spMkLst>
        </pc:spChg>
        <pc:spChg chg="mod">
          <ac:chgData name="Noelia Cuglia" userId="06f992c1140b9e41" providerId="LiveId" clId="{B6E5829A-BD46-433E-8C8D-C384BFF9A107}" dt="2023-07-20T21:18:36.905" v="437" actId="1076"/>
          <ac:spMkLst>
            <pc:docMk/>
            <pc:sldMk cId="0" sldId="276"/>
            <ac:spMk id="305" creationId="{00000000-0000-0000-0000-000000000000}"/>
          </ac:spMkLst>
        </pc:spChg>
        <pc:picChg chg="mod">
          <ac:chgData name="Noelia Cuglia" userId="06f992c1140b9e41" providerId="LiveId" clId="{B6E5829A-BD46-433E-8C8D-C384BFF9A107}" dt="2023-07-20T21:17:00.587" v="426" actId="1076"/>
          <ac:picMkLst>
            <pc:docMk/>
            <pc:sldMk cId="0" sldId="276"/>
            <ac:picMk id="301" creationId="{00000000-0000-0000-0000-000000000000}"/>
          </ac:picMkLst>
        </pc:picChg>
        <pc:picChg chg="mod">
          <ac:chgData name="Noelia Cuglia" userId="06f992c1140b9e41" providerId="LiveId" clId="{B6E5829A-BD46-433E-8C8D-C384BFF9A107}" dt="2023-07-20T21:16:45.996" v="424" actId="1076"/>
          <ac:picMkLst>
            <pc:docMk/>
            <pc:sldMk cId="0" sldId="276"/>
            <ac:picMk id="302" creationId="{00000000-0000-0000-0000-000000000000}"/>
          </ac:picMkLst>
        </pc:picChg>
        <pc:picChg chg="mod">
          <ac:chgData name="Noelia Cuglia" userId="06f992c1140b9e41" providerId="LiveId" clId="{B6E5829A-BD46-433E-8C8D-C384BFF9A107}" dt="2023-07-25T18:56:44.129" v="4217" actId="14100"/>
          <ac:picMkLst>
            <pc:docMk/>
            <pc:sldMk cId="0" sldId="276"/>
            <ac:picMk id="303" creationId="{00000000-0000-0000-0000-000000000000}"/>
          </ac:picMkLst>
        </pc:picChg>
      </pc:sldChg>
      <pc:sldChg chg="modSp mod modNotesTx">
        <pc:chgData name="Noelia Cuglia" userId="06f992c1140b9e41" providerId="LiveId" clId="{B6E5829A-BD46-433E-8C8D-C384BFF9A107}" dt="2023-07-25T18:55:34.067" v="4216" actId="20577"/>
        <pc:sldMkLst>
          <pc:docMk/>
          <pc:sldMk cId="0" sldId="277"/>
        </pc:sldMkLst>
        <pc:spChg chg="mod">
          <ac:chgData name="Noelia Cuglia" userId="06f992c1140b9e41" providerId="LiveId" clId="{B6E5829A-BD46-433E-8C8D-C384BFF9A107}" dt="2023-07-20T21:18:59.596" v="440" actId="1076"/>
          <ac:spMkLst>
            <pc:docMk/>
            <pc:sldMk cId="0" sldId="277"/>
            <ac:spMk id="315" creationId="{00000000-0000-0000-0000-000000000000}"/>
          </ac:spMkLst>
        </pc:spChg>
        <pc:graphicFrameChg chg="mod modGraphic">
          <ac:chgData name="Noelia Cuglia" userId="06f992c1140b9e41" providerId="LiveId" clId="{B6E5829A-BD46-433E-8C8D-C384BFF9A107}" dt="2023-07-20T21:19:47.848" v="443" actId="12385"/>
          <ac:graphicFrameMkLst>
            <pc:docMk/>
            <pc:sldMk cId="0" sldId="277"/>
            <ac:graphicFrameMk id="312" creationId="{00000000-0000-0000-0000-000000000000}"/>
          </ac:graphicFrameMkLst>
        </pc:graphicFrameChg>
        <pc:picChg chg="mod">
          <ac:chgData name="Noelia Cuglia" userId="06f992c1140b9e41" providerId="LiveId" clId="{B6E5829A-BD46-433E-8C8D-C384BFF9A107}" dt="2023-07-25T18:47:41.881" v="4212" actId="1036"/>
          <ac:picMkLst>
            <pc:docMk/>
            <pc:sldMk cId="0" sldId="277"/>
            <ac:picMk id="311" creationId="{00000000-0000-0000-0000-000000000000}"/>
          </ac:picMkLst>
        </pc:picChg>
        <pc:picChg chg="mod">
          <ac:chgData name="Noelia Cuglia" userId="06f992c1140b9e41" providerId="LiveId" clId="{B6E5829A-BD46-433E-8C8D-C384BFF9A107}" dt="2023-07-25T18:47:41.881" v="4212" actId="1036"/>
          <ac:picMkLst>
            <pc:docMk/>
            <pc:sldMk cId="0" sldId="277"/>
            <ac:picMk id="313" creationId="{00000000-0000-0000-0000-000000000000}"/>
          </ac:picMkLst>
        </pc:picChg>
        <pc:picChg chg="mod">
          <ac:chgData name="Noelia Cuglia" userId="06f992c1140b9e41" providerId="LiveId" clId="{B6E5829A-BD46-433E-8C8D-C384BFF9A107}" dt="2023-07-25T18:47:41.881" v="4212" actId="1036"/>
          <ac:picMkLst>
            <pc:docMk/>
            <pc:sldMk cId="0" sldId="277"/>
            <ac:picMk id="314" creationId="{00000000-0000-0000-0000-000000000000}"/>
          </ac:picMkLst>
        </pc:picChg>
      </pc:sldChg>
      <pc:sldChg chg="modSp mod modNotesTx">
        <pc:chgData name="Noelia Cuglia" userId="06f992c1140b9e41" providerId="LiveId" clId="{B6E5829A-BD46-433E-8C8D-C384BFF9A107}" dt="2023-07-25T10:15:07.267" v="3677" actId="20577"/>
        <pc:sldMkLst>
          <pc:docMk/>
          <pc:sldMk cId="0" sldId="278"/>
        </pc:sldMkLst>
        <pc:spChg chg="mod">
          <ac:chgData name="Noelia Cuglia" userId="06f992c1140b9e41" providerId="LiveId" clId="{B6E5829A-BD46-433E-8C8D-C384BFF9A107}" dt="2023-07-20T21:20:10.939" v="445" actId="1076"/>
          <ac:spMkLst>
            <pc:docMk/>
            <pc:sldMk cId="0" sldId="278"/>
            <ac:spMk id="321" creationId="{00000000-0000-0000-0000-000000000000}"/>
          </ac:spMkLst>
        </pc:spChg>
      </pc:sldChg>
      <pc:sldChg chg="modSp mod modNotesTx">
        <pc:chgData name="Noelia Cuglia" userId="06f992c1140b9e41" providerId="LiveId" clId="{B6E5829A-BD46-433E-8C8D-C384BFF9A107}" dt="2023-07-21T15:20:41.630" v="1408"/>
        <pc:sldMkLst>
          <pc:docMk/>
          <pc:sldMk cId="0" sldId="280"/>
        </pc:sldMkLst>
        <pc:spChg chg="mod">
          <ac:chgData name="Noelia Cuglia" userId="06f992c1140b9e41" providerId="LiveId" clId="{B6E5829A-BD46-433E-8C8D-C384BFF9A107}" dt="2023-07-20T21:20:24.813" v="447" actId="207"/>
          <ac:spMkLst>
            <pc:docMk/>
            <pc:sldMk cId="0" sldId="280"/>
            <ac:spMk id="336" creationId="{00000000-0000-0000-0000-000000000000}"/>
          </ac:spMkLst>
        </pc:spChg>
        <pc:spChg chg="mod">
          <ac:chgData name="Noelia Cuglia" userId="06f992c1140b9e41" providerId="LiveId" clId="{B6E5829A-BD46-433E-8C8D-C384BFF9A107}" dt="2023-07-20T21:20:59.781" v="451" actId="692"/>
          <ac:spMkLst>
            <pc:docMk/>
            <pc:sldMk cId="0" sldId="280"/>
            <ac:spMk id="337" creationId="{00000000-0000-0000-0000-000000000000}"/>
          </ac:spMkLst>
        </pc:spChg>
        <pc:grpChg chg="mod">
          <ac:chgData name="Noelia Cuglia" userId="06f992c1140b9e41" providerId="LiveId" clId="{B6E5829A-BD46-433E-8C8D-C384BFF9A107}" dt="2023-07-20T21:20:32.488" v="448" actId="1076"/>
          <ac:grpSpMkLst>
            <pc:docMk/>
            <pc:sldMk cId="0" sldId="280"/>
            <ac:grpSpMk id="338" creationId="{00000000-0000-0000-0000-000000000000}"/>
          </ac:grpSpMkLst>
        </pc:grpChg>
      </pc:sldChg>
      <pc:sldChg chg="addSp delSp modSp mod modClrScheme chgLayout">
        <pc:chgData name="Noelia Cuglia" userId="06f992c1140b9e41" providerId="LiveId" clId="{B6E5829A-BD46-433E-8C8D-C384BFF9A107}" dt="2023-07-25T19:19:52.811" v="4242" actId="700"/>
        <pc:sldMkLst>
          <pc:docMk/>
          <pc:sldMk cId="0" sldId="282"/>
        </pc:sldMkLst>
        <pc:spChg chg="add del mod ord">
          <ac:chgData name="Noelia Cuglia" userId="06f992c1140b9e41" providerId="LiveId" clId="{B6E5829A-BD46-433E-8C8D-C384BFF9A107}" dt="2023-07-25T19:19:52.811" v="4242" actId="700"/>
          <ac:spMkLst>
            <pc:docMk/>
            <pc:sldMk cId="0" sldId="282"/>
            <ac:spMk id="7" creationId="{6D656191-F762-DB79-F26B-CE28D57E687C}"/>
          </ac:spMkLst>
        </pc:spChg>
        <pc:spChg chg="add del mod ord">
          <ac:chgData name="Noelia Cuglia" userId="06f992c1140b9e41" providerId="LiveId" clId="{B6E5829A-BD46-433E-8C8D-C384BFF9A107}" dt="2023-07-25T19:19:52.811" v="4242" actId="700"/>
          <ac:spMkLst>
            <pc:docMk/>
            <pc:sldMk cId="0" sldId="282"/>
            <ac:spMk id="8" creationId="{C53FA52C-4BB5-B10F-AC67-985D89827E2D}"/>
          </ac:spMkLst>
        </pc:spChg>
        <pc:spChg chg="mod">
          <ac:chgData name="Noelia Cuglia" userId="06f992c1140b9e41" providerId="LiveId" clId="{B6E5829A-BD46-433E-8C8D-C384BFF9A107}" dt="2023-07-20T21:23:27.851" v="491" actId="1076"/>
          <ac:spMkLst>
            <pc:docMk/>
            <pc:sldMk cId="0" sldId="282"/>
            <ac:spMk id="364" creationId="{00000000-0000-0000-0000-000000000000}"/>
          </ac:spMkLst>
        </pc:spChg>
        <pc:spChg chg="mod">
          <ac:chgData name="Noelia Cuglia" userId="06f992c1140b9e41" providerId="LiveId" clId="{B6E5829A-BD46-433E-8C8D-C384BFF9A107}" dt="2023-07-20T21:25:12.244" v="496" actId="208"/>
          <ac:spMkLst>
            <pc:docMk/>
            <pc:sldMk cId="0" sldId="282"/>
            <ac:spMk id="366" creationId="{00000000-0000-0000-0000-000000000000}"/>
          </ac:spMkLst>
        </pc:spChg>
        <pc:graphicFrameChg chg="mod modGraphic">
          <ac:chgData name="Noelia Cuglia" userId="06f992c1140b9e41" providerId="LiveId" clId="{B6E5829A-BD46-433E-8C8D-C384BFF9A107}" dt="2023-07-20T21:24:36.325" v="493" actId="1076"/>
          <ac:graphicFrameMkLst>
            <pc:docMk/>
            <pc:sldMk cId="0" sldId="282"/>
            <ac:graphicFrameMk id="5" creationId="{0E81B5B2-F2C4-5C73-1683-BF8A12AFE5C6}"/>
          </ac:graphicFrameMkLst>
        </pc:graphicFrameChg>
        <pc:picChg chg="mod">
          <ac:chgData name="Noelia Cuglia" userId="06f992c1140b9e41" providerId="LiveId" clId="{B6E5829A-BD46-433E-8C8D-C384BFF9A107}" dt="2023-07-20T21:24:46.777" v="494" actId="14100"/>
          <ac:picMkLst>
            <pc:docMk/>
            <pc:sldMk cId="0" sldId="282"/>
            <ac:picMk id="6" creationId="{6E62951C-0D7A-2D6A-AD8B-91F716BDC77A}"/>
          </ac:picMkLst>
        </pc:picChg>
      </pc:sldChg>
      <pc:sldChg chg="modSp mod">
        <pc:chgData name="Noelia Cuglia" userId="06f992c1140b9e41" providerId="LiveId" clId="{B6E5829A-BD46-433E-8C8D-C384BFF9A107}" dt="2023-07-25T19:17:57.372" v="4240" actId="692"/>
        <pc:sldMkLst>
          <pc:docMk/>
          <pc:sldMk cId="0" sldId="286"/>
        </pc:sldMkLst>
        <pc:spChg chg="mod">
          <ac:chgData name="Noelia Cuglia" userId="06f992c1140b9e41" providerId="LiveId" clId="{B6E5829A-BD46-433E-8C8D-C384BFF9A107}" dt="2023-07-25T19:17:57.372" v="4240" actId="692"/>
          <ac:spMkLst>
            <pc:docMk/>
            <pc:sldMk cId="0" sldId="286"/>
            <ac:spMk id="3" creationId="{8B937C0B-568F-0397-A781-75A8EAE1297B}"/>
          </ac:spMkLst>
        </pc:spChg>
      </pc:sldChg>
      <pc:sldChg chg="modSp mod modNotesTx">
        <pc:chgData name="Noelia Cuglia" userId="06f992c1140b9e41" providerId="LiveId" clId="{B6E5829A-BD46-433E-8C8D-C384BFF9A107}" dt="2023-07-21T15:21:57.245" v="1410"/>
        <pc:sldMkLst>
          <pc:docMk/>
          <pc:sldMk cId="0" sldId="288"/>
        </pc:sldMkLst>
        <pc:spChg chg="mod">
          <ac:chgData name="Noelia Cuglia" userId="06f992c1140b9e41" providerId="LiveId" clId="{B6E5829A-BD46-433E-8C8D-C384BFF9A107}" dt="2023-07-20T21:26:26.837" v="500" actId="1076"/>
          <ac:spMkLst>
            <pc:docMk/>
            <pc:sldMk cId="0" sldId="288"/>
            <ac:spMk id="455" creationId="{00000000-0000-0000-0000-000000000000}"/>
          </ac:spMkLst>
        </pc:spChg>
        <pc:spChg chg="mod">
          <ac:chgData name="Noelia Cuglia" userId="06f992c1140b9e41" providerId="LiveId" clId="{B6E5829A-BD46-433E-8C8D-C384BFF9A107}" dt="2023-07-20T21:27:10.229" v="504" actId="14100"/>
          <ac:spMkLst>
            <pc:docMk/>
            <pc:sldMk cId="0" sldId="288"/>
            <ac:spMk id="456" creationId="{00000000-0000-0000-0000-000000000000}"/>
          </ac:spMkLst>
        </pc:spChg>
      </pc:sldChg>
      <pc:sldChg chg="modSp mod">
        <pc:chgData name="Noelia Cuglia" userId="06f992c1140b9e41" providerId="LiveId" clId="{B6E5829A-BD46-433E-8C8D-C384BFF9A107}" dt="2023-07-20T21:30:58.706" v="512" actId="692"/>
        <pc:sldMkLst>
          <pc:docMk/>
          <pc:sldMk cId="0" sldId="289"/>
        </pc:sldMkLst>
        <pc:spChg chg="mod">
          <ac:chgData name="Noelia Cuglia" userId="06f992c1140b9e41" providerId="LiveId" clId="{B6E5829A-BD46-433E-8C8D-C384BFF9A107}" dt="2023-07-20T21:30:29.478" v="506" actId="1076"/>
          <ac:spMkLst>
            <pc:docMk/>
            <pc:sldMk cId="0" sldId="289"/>
            <ac:spMk id="465" creationId="{00000000-0000-0000-0000-000000000000}"/>
          </ac:spMkLst>
        </pc:spChg>
        <pc:spChg chg="mod">
          <ac:chgData name="Noelia Cuglia" userId="06f992c1140b9e41" providerId="LiveId" clId="{B6E5829A-BD46-433E-8C8D-C384BFF9A107}" dt="2023-07-20T21:30:58.706" v="512" actId="692"/>
          <ac:spMkLst>
            <pc:docMk/>
            <pc:sldMk cId="0" sldId="289"/>
            <ac:spMk id="466" creationId="{00000000-0000-0000-0000-000000000000}"/>
          </ac:spMkLst>
        </pc:spChg>
        <pc:grpChg chg="mod">
          <ac:chgData name="Noelia Cuglia" userId="06f992c1140b9e41" providerId="LiveId" clId="{B6E5829A-BD46-433E-8C8D-C384BFF9A107}" dt="2023-07-20T21:30:34.248" v="507" actId="1076"/>
          <ac:grpSpMkLst>
            <pc:docMk/>
            <pc:sldMk cId="0" sldId="289"/>
            <ac:grpSpMk id="467" creationId="{00000000-0000-0000-0000-000000000000}"/>
          </ac:grpSpMkLst>
        </pc:grpChg>
      </pc:sldChg>
      <pc:sldChg chg="modSp mod">
        <pc:chgData name="Noelia Cuglia" userId="06f992c1140b9e41" providerId="LiveId" clId="{B6E5829A-BD46-433E-8C8D-C384BFF9A107}" dt="2023-07-25T10:18:27.477" v="3678" actId="108"/>
        <pc:sldMkLst>
          <pc:docMk/>
          <pc:sldMk cId="0" sldId="290"/>
        </pc:sldMkLst>
        <pc:spChg chg="mod">
          <ac:chgData name="Noelia Cuglia" userId="06f992c1140b9e41" providerId="LiveId" clId="{B6E5829A-BD46-433E-8C8D-C384BFF9A107}" dt="2023-07-25T10:18:27.477" v="3678" actId="108"/>
          <ac:spMkLst>
            <pc:docMk/>
            <pc:sldMk cId="0" sldId="290"/>
            <ac:spMk id="479" creationId="{00000000-0000-0000-0000-000000000000}"/>
          </ac:spMkLst>
        </pc:spChg>
        <pc:spChg chg="mod">
          <ac:chgData name="Noelia Cuglia" userId="06f992c1140b9e41" providerId="LiveId" clId="{B6E5829A-BD46-433E-8C8D-C384BFF9A107}" dt="2023-07-20T21:22:39.601" v="487" actId="14100"/>
          <ac:spMkLst>
            <pc:docMk/>
            <pc:sldMk cId="0" sldId="290"/>
            <ac:spMk id="480" creationId="{00000000-0000-0000-0000-000000000000}"/>
          </ac:spMkLst>
        </pc:spChg>
        <pc:spChg chg="mod">
          <ac:chgData name="Noelia Cuglia" userId="06f992c1140b9e41" providerId="LiveId" clId="{B6E5829A-BD46-433E-8C8D-C384BFF9A107}" dt="2023-07-20T21:21:58.312" v="480" actId="1035"/>
          <ac:spMkLst>
            <pc:docMk/>
            <pc:sldMk cId="0" sldId="290"/>
            <ac:spMk id="501" creationId="{00000000-0000-0000-0000-000000000000}"/>
          </ac:spMkLst>
        </pc:spChg>
        <pc:spChg chg="mod">
          <ac:chgData name="Noelia Cuglia" userId="06f992c1140b9e41" providerId="LiveId" clId="{B6E5829A-BD46-433E-8C8D-C384BFF9A107}" dt="2023-07-20T21:21:58.312" v="480" actId="1035"/>
          <ac:spMkLst>
            <pc:docMk/>
            <pc:sldMk cId="0" sldId="290"/>
            <ac:spMk id="504" creationId="{00000000-0000-0000-0000-000000000000}"/>
          </ac:spMkLst>
        </pc:spChg>
        <pc:spChg chg="mod">
          <ac:chgData name="Noelia Cuglia" userId="06f992c1140b9e41" providerId="LiveId" clId="{B6E5829A-BD46-433E-8C8D-C384BFF9A107}" dt="2023-07-20T21:21:58.312" v="480" actId="1035"/>
          <ac:spMkLst>
            <pc:docMk/>
            <pc:sldMk cId="0" sldId="290"/>
            <ac:spMk id="523" creationId="{00000000-0000-0000-0000-000000000000}"/>
          </ac:spMkLst>
        </pc:spChg>
        <pc:grpChg chg="mod">
          <ac:chgData name="Noelia Cuglia" userId="06f992c1140b9e41" providerId="LiveId" clId="{B6E5829A-BD46-433E-8C8D-C384BFF9A107}" dt="2023-07-20T21:21:58.312" v="480" actId="1035"/>
          <ac:grpSpMkLst>
            <pc:docMk/>
            <pc:sldMk cId="0" sldId="290"/>
            <ac:grpSpMk id="481" creationId="{00000000-0000-0000-0000-000000000000}"/>
          </ac:grpSpMkLst>
        </pc:grpChg>
        <pc:grpChg chg="mod">
          <ac:chgData name="Noelia Cuglia" userId="06f992c1140b9e41" providerId="LiveId" clId="{B6E5829A-BD46-433E-8C8D-C384BFF9A107}" dt="2023-07-20T21:21:58.312" v="480" actId="1035"/>
          <ac:grpSpMkLst>
            <pc:docMk/>
            <pc:sldMk cId="0" sldId="290"/>
            <ac:grpSpMk id="505" creationId="{00000000-0000-0000-0000-000000000000}"/>
          </ac:grpSpMkLst>
        </pc:grpChg>
        <pc:cxnChg chg="mod">
          <ac:chgData name="Noelia Cuglia" userId="06f992c1140b9e41" providerId="LiveId" clId="{B6E5829A-BD46-433E-8C8D-C384BFF9A107}" dt="2023-07-20T21:21:58.312" v="480" actId="1035"/>
          <ac:cxnSpMkLst>
            <pc:docMk/>
            <pc:sldMk cId="0" sldId="290"/>
            <ac:cxnSpMk id="502" creationId="{00000000-0000-0000-0000-000000000000}"/>
          </ac:cxnSpMkLst>
        </pc:cxnChg>
        <pc:cxnChg chg="mod">
          <ac:chgData name="Noelia Cuglia" userId="06f992c1140b9e41" providerId="LiveId" clId="{B6E5829A-BD46-433E-8C8D-C384BFF9A107}" dt="2023-07-20T21:21:58.312" v="480" actId="1035"/>
          <ac:cxnSpMkLst>
            <pc:docMk/>
            <pc:sldMk cId="0" sldId="290"/>
            <ac:cxnSpMk id="503" creationId="{00000000-0000-0000-0000-000000000000}"/>
          </ac:cxnSpMkLst>
        </pc:cxnChg>
      </pc:sldChg>
      <pc:sldChg chg="modSp mod modNotesTx">
        <pc:chgData name="Noelia Cuglia" userId="06f992c1140b9e41" providerId="LiveId" clId="{B6E5829A-BD46-433E-8C8D-C384BFF9A107}" dt="2023-07-22T14:05:43.538" v="2181" actId="20577"/>
        <pc:sldMkLst>
          <pc:docMk/>
          <pc:sldMk cId="0" sldId="291"/>
        </pc:sldMkLst>
        <pc:spChg chg="mod">
          <ac:chgData name="Noelia Cuglia" userId="06f992c1140b9e41" providerId="LiveId" clId="{B6E5829A-BD46-433E-8C8D-C384BFF9A107}" dt="2023-07-22T14:05:43.538" v="2181" actId="20577"/>
          <ac:spMkLst>
            <pc:docMk/>
            <pc:sldMk cId="0" sldId="291"/>
            <ac:spMk id="3" creationId="{6EBC4F7F-64DB-5BE5-C282-92C191133FC2}"/>
          </ac:spMkLst>
        </pc:spChg>
        <pc:spChg chg="mod">
          <ac:chgData name="Noelia Cuglia" userId="06f992c1140b9e41" providerId="LiveId" clId="{B6E5829A-BD46-433E-8C8D-C384BFF9A107}" dt="2023-07-20T21:32:14.266" v="516" actId="1076"/>
          <ac:spMkLst>
            <pc:docMk/>
            <pc:sldMk cId="0" sldId="291"/>
            <ac:spMk id="529" creationId="{00000000-0000-0000-0000-000000000000}"/>
          </ac:spMkLst>
        </pc:spChg>
        <pc:spChg chg="mod">
          <ac:chgData name="Noelia Cuglia" userId="06f992c1140b9e41" providerId="LiveId" clId="{B6E5829A-BD46-433E-8C8D-C384BFF9A107}" dt="2023-07-20T21:32:33.859" v="518" actId="1076"/>
          <ac:spMkLst>
            <pc:docMk/>
            <pc:sldMk cId="0" sldId="291"/>
            <ac:spMk id="530" creationId="{00000000-0000-0000-0000-000000000000}"/>
          </ac:spMkLst>
        </pc:spChg>
        <pc:picChg chg="mod">
          <ac:chgData name="Noelia Cuglia" userId="06f992c1140b9e41" providerId="LiveId" clId="{B6E5829A-BD46-433E-8C8D-C384BFF9A107}" dt="2023-07-20T21:32:38.160" v="519" actId="1076"/>
          <ac:picMkLst>
            <pc:docMk/>
            <pc:sldMk cId="0" sldId="291"/>
            <ac:picMk id="531" creationId="{00000000-0000-0000-0000-000000000000}"/>
          </ac:picMkLst>
        </pc:picChg>
      </pc:sldChg>
      <pc:sldChg chg="modSp mod modNotesTx">
        <pc:chgData name="Noelia Cuglia" userId="06f992c1140b9e41" providerId="LiveId" clId="{B6E5829A-BD46-433E-8C8D-C384BFF9A107}" dt="2023-07-25T15:38:46.883" v="4196" actId="14100"/>
        <pc:sldMkLst>
          <pc:docMk/>
          <pc:sldMk cId="0" sldId="294"/>
        </pc:sldMkLst>
        <pc:spChg chg="mod">
          <ac:chgData name="Noelia Cuglia" userId="06f992c1140b9e41" providerId="LiveId" clId="{B6E5829A-BD46-433E-8C8D-C384BFF9A107}" dt="2023-07-25T15:38:46.883" v="4196" actId="14100"/>
          <ac:spMkLst>
            <pc:docMk/>
            <pc:sldMk cId="0" sldId="294"/>
            <ac:spMk id="559" creationId="{00000000-0000-0000-0000-000000000000}"/>
          </ac:spMkLst>
        </pc:spChg>
        <pc:spChg chg="mod">
          <ac:chgData name="Noelia Cuglia" userId="06f992c1140b9e41" providerId="LiveId" clId="{B6E5829A-BD46-433E-8C8D-C384BFF9A107}" dt="2023-07-25T10:25:28.974" v="3830" actId="20577"/>
          <ac:spMkLst>
            <pc:docMk/>
            <pc:sldMk cId="0" sldId="294"/>
            <ac:spMk id="560" creationId="{00000000-0000-0000-0000-000000000000}"/>
          </ac:spMkLst>
        </pc:spChg>
      </pc:sldChg>
      <pc:sldChg chg="del">
        <pc:chgData name="Noelia Cuglia" userId="06f992c1140b9e41" providerId="LiveId" clId="{B6E5829A-BD46-433E-8C8D-C384BFF9A107}" dt="2023-07-22T14:06:57.553" v="2182" actId="47"/>
        <pc:sldMkLst>
          <pc:docMk/>
          <pc:sldMk cId="0" sldId="296"/>
        </pc:sldMkLst>
      </pc:sldChg>
      <pc:sldChg chg="addSp modSp del mod">
        <pc:chgData name="Noelia Cuglia" userId="06f992c1140b9e41" providerId="LiveId" clId="{B6E5829A-BD46-433E-8C8D-C384BFF9A107}" dt="2023-07-24T21:14:00.729" v="3060" actId="47"/>
        <pc:sldMkLst>
          <pc:docMk/>
          <pc:sldMk cId="0" sldId="297"/>
        </pc:sldMkLst>
        <pc:spChg chg="add mod">
          <ac:chgData name="Noelia Cuglia" userId="06f992c1140b9e41" providerId="LiveId" clId="{B6E5829A-BD46-433E-8C8D-C384BFF9A107}" dt="2023-07-22T14:08:49.436" v="2232" actId="403"/>
          <ac:spMkLst>
            <pc:docMk/>
            <pc:sldMk cId="0" sldId="297"/>
            <ac:spMk id="2" creationId="{79FF2232-A92A-BFA6-E259-13135D4387E9}"/>
          </ac:spMkLst>
        </pc:spChg>
        <pc:spChg chg="mod">
          <ac:chgData name="Noelia Cuglia" userId="06f992c1140b9e41" providerId="LiveId" clId="{B6E5829A-BD46-433E-8C8D-C384BFF9A107}" dt="2023-07-22T14:07:50.127" v="2187" actId="1076"/>
          <ac:spMkLst>
            <pc:docMk/>
            <pc:sldMk cId="0" sldId="297"/>
            <ac:spMk id="609" creationId="{00000000-0000-0000-0000-000000000000}"/>
          </ac:spMkLst>
        </pc:spChg>
        <pc:spChg chg="mod">
          <ac:chgData name="Noelia Cuglia" userId="06f992c1140b9e41" providerId="LiveId" clId="{B6E5829A-BD46-433E-8C8D-C384BFF9A107}" dt="2023-07-22T14:07:39.703" v="2186" actId="1076"/>
          <ac:spMkLst>
            <pc:docMk/>
            <pc:sldMk cId="0" sldId="297"/>
            <ac:spMk id="610" creationId="{00000000-0000-0000-0000-000000000000}"/>
          </ac:spMkLst>
        </pc:spChg>
        <pc:picChg chg="mod">
          <ac:chgData name="Noelia Cuglia" userId="06f992c1140b9e41" providerId="LiveId" clId="{B6E5829A-BD46-433E-8C8D-C384BFF9A107}" dt="2023-07-22T14:07:28.741" v="2184" actId="14100"/>
          <ac:picMkLst>
            <pc:docMk/>
            <pc:sldMk cId="0" sldId="297"/>
            <ac:picMk id="608" creationId="{00000000-0000-0000-0000-000000000000}"/>
          </ac:picMkLst>
        </pc:picChg>
      </pc:sldChg>
      <pc:sldChg chg="del">
        <pc:chgData name="Noelia Cuglia" userId="06f992c1140b9e41" providerId="LiveId" clId="{B6E5829A-BD46-433E-8C8D-C384BFF9A107}" dt="2023-07-20T21:39:32.729" v="557" actId="47"/>
        <pc:sldMkLst>
          <pc:docMk/>
          <pc:sldMk cId="0" sldId="300"/>
        </pc:sldMkLst>
      </pc:sldChg>
      <pc:sldChg chg="modSp mod">
        <pc:chgData name="Noelia Cuglia" userId="06f992c1140b9e41" providerId="LiveId" clId="{B6E5829A-BD46-433E-8C8D-C384BFF9A107}" dt="2023-07-20T21:39:54.791" v="561" actId="14100"/>
        <pc:sldMkLst>
          <pc:docMk/>
          <pc:sldMk cId="0" sldId="303"/>
        </pc:sldMkLst>
        <pc:spChg chg="mod">
          <ac:chgData name="Noelia Cuglia" userId="06f992c1140b9e41" providerId="LiveId" clId="{B6E5829A-BD46-433E-8C8D-C384BFF9A107}" dt="2023-07-20T21:39:49.870" v="559" actId="1076"/>
          <ac:spMkLst>
            <pc:docMk/>
            <pc:sldMk cId="0" sldId="303"/>
            <ac:spMk id="661" creationId="{00000000-0000-0000-0000-000000000000}"/>
          </ac:spMkLst>
        </pc:spChg>
        <pc:picChg chg="mod">
          <ac:chgData name="Noelia Cuglia" userId="06f992c1140b9e41" providerId="LiveId" clId="{B6E5829A-BD46-433E-8C8D-C384BFF9A107}" dt="2023-07-20T21:39:54.791" v="561" actId="14100"/>
          <ac:picMkLst>
            <pc:docMk/>
            <pc:sldMk cId="0" sldId="303"/>
            <ac:picMk id="662" creationId="{00000000-0000-0000-0000-000000000000}"/>
          </ac:picMkLst>
        </pc:picChg>
      </pc:sldChg>
      <pc:sldChg chg="addSp modSp mod modNotesTx">
        <pc:chgData name="Noelia Cuglia" userId="06f992c1140b9e41" providerId="LiveId" clId="{B6E5829A-BD46-433E-8C8D-C384BFF9A107}" dt="2023-07-25T00:40:08.751" v="3655"/>
        <pc:sldMkLst>
          <pc:docMk/>
          <pc:sldMk cId="0" sldId="304"/>
        </pc:sldMkLst>
        <pc:spChg chg="mod">
          <ac:chgData name="Noelia Cuglia" userId="06f992c1140b9e41" providerId="LiveId" clId="{B6E5829A-BD46-433E-8C8D-C384BFF9A107}" dt="2023-07-20T21:40:07.843" v="562" actId="207"/>
          <ac:spMkLst>
            <pc:docMk/>
            <pc:sldMk cId="0" sldId="304"/>
            <ac:spMk id="667" creationId="{00000000-0000-0000-0000-000000000000}"/>
          </ac:spMkLst>
        </pc:spChg>
        <pc:spChg chg="mod">
          <ac:chgData name="Noelia Cuglia" userId="06f992c1140b9e41" providerId="LiveId" clId="{B6E5829A-BD46-433E-8C8D-C384BFF9A107}" dt="2023-07-22T14:09:35.419" v="2233" actId="14100"/>
          <ac:spMkLst>
            <pc:docMk/>
            <pc:sldMk cId="0" sldId="304"/>
            <ac:spMk id="668" creationId="{00000000-0000-0000-0000-000000000000}"/>
          </ac:spMkLst>
        </pc:spChg>
        <pc:picChg chg="add mod">
          <ac:chgData name="Noelia Cuglia" userId="06f992c1140b9e41" providerId="LiveId" clId="{B6E5829A-BD46-433E-8C8D-C384BFF9A107}" dt="2023-07-22T14:09:43.457" v="2234" actId="1076"/>
          <ac:picMkLst>
            <pc:docMk/>
            <pc:sldMk cId="0" sldId="304"/>
            <ac:picMk id="2" creationId="{46AFE566-2CC4-C808-882C-377C35EA35A9}"/>
          </ac:picMkLst>
        </pc:picChg>
      </pc:sldChg>
      <pc:sldChg chg="modSp mod">
        <pc:chgData name="Noelia Cuglia" userId="06f992c1140b9e41" providerId="LiveId" clId="{B6E5829A-BD46-433E-8C8D-C384BFF9A107}" dt="2023-07-20T21:40:39.672" v="566" actId="1076"/>
        <pc:sldMkLst>
          <pc:docMk/>
          <pc:sldMk cId="0" sldId="305"/>
        </pc:sldMkLst>
        <pc:spChg chg="mod">
          <ac:chgData name="Noelia Cuglia" userId="06f992c1140b9e41" providerId="LiveId" clId="{B6E5829A-BD46-433E-8C8D-C384BFF9A107}" dt="2023-07-20T21:40:34.311" v="565" actId="1076"/>
          <ac:spMkLst>
            <pc:docMk/>
            <pc:sldMk cId="0" sldId="305"/>
            <ac:spMk id="673" creationId="{00000000-0000-0000-0000-000000000000}"/>
          </ac:spMkLst>
        </pc:spChg>
        <pc:picChg chg="mod">
          <ac:chgData name="Noelia Cuglia" userId="06f992c1140b9e41" providerId="LiveId" clId="{B6E5829A-BD46-433E-8C8D-C384BFF9A107}" dt="2023-07-20T21:40:39.672" v="566" actId="1076"/>
          <ac:picMkLst>
            <pc:docMk/>
            <pc:sldMk cId="0" sldId="305"/>
            <ac:picMk id="674" creationId="{00000000-0000-0000-0000-000000000000}"/>
          </ac:picMkLst>
        </pc:picChg>
      </pc:sldChg>
      <pc:sldChg chg="modSp mod modAnim modNotesTx">
        <pc:chgData name="Noelia Cuglia" userId="06f992c1140b9e41" providerId="LiveId" clId="{B6E5829A-BD46-433E-8C8D-C384BFF9A107}" dt="2023-07-25T23:21:49.506" v="4270" actId="5793"/>
        <pc:sldMkLst>
          <pc:docMk/>
          <pc:sldMk cId="0" sldId="306"/>
        </pc:sldMkLst>
        <pc:spChg chg="mod">
          <ac:chgData name="Noelia Cuglia" userId="06f992c1140b9e41" providerId="LiveId" clId="{B6E5829A-BD46-433E-8C8D-C384BFF9A107}" dt="2023-07-25T23:18:41.354" v="4255" actId="403"/>
          <ac:spMkLst>
            <pc:docMk/>
            <pc:sldMk cId="0" sldId="306"/>
            <ac:spMk id="679" creationId="{00000000-0000-0000-0000-000000000000}"/>
          </ac:spMkLst>
        </pc:spChg>
        <pc:spChg chg="mod">
          <ac:chgData name="Noelia Cuglia" userId="06f992c1140b9e41" providerId="LiveId" clId="{B6E5829A-BD46-433E-8C8D-C384BFF9A107}" dt="2023-07-24T20:49:09.774" v="3003" actId="20577"/>
          <ac:spMkLst>
            <pc:docMk/>
            <pc:sldMk cId="0" sldId="306"/>
            <ac:spMk id="680" creationId="{00000000-0000-0000-0000-000000000000}"/>
          </ac:spMkLst>
        </pc:spChg>
        <pc:picChg chg="mod">
          <ac:chgData name="Noelia Cuglia" userId="06f992c1140b9e41" providerId="LiveId" clId="{B6E5829A-BD46-433E-8C8D-C384BFF9A107}" dt="2023-07-22T16:06:09.088" v="2935" actId="14100"/>
          <ac:picMkLst>
            <pc:docMk/>
            <pc:sldMk cId="0" sldId="306"/>
            <ac:picMk id="681" creationId="{00000000-0000-0000-0000-000000000000}"/>
          </ac:picMkLst>
        </pc:picChg>
        <pc:picChg chg="mod">
          <ac:chgData name="Noelia Cuglia" userId="06f992c1140b9e41" providerId="LiveId" clId="{B6E5829A-BD46-433E-8C8D-C384BFF9A107}" dt="2023-07-22T16:05:52.249" v="2934" actId="14100"/>
          <ac:picMkLst>
            <pc:docMk/>
            <pc:sldMk cId="0" sldId="306"/>
            <ac:picMk id="682" creationId="{00000000-0000-0000-0000-000000000000}"/>
          </ac:picMkLst>
        </pc:picChg>
      </pc:sldChg>
      <pc:sldChg chg="modSp del">
        <pc:chgData name="Noelia Cuglia" userId="06f992c1140b9e41" providerId="LiveId" clId="{B6E5829A-BD46-433E-8C8D-C384BFF9A107}" dt="2023-07-20T21:51:34.029" v="600" actId="47"/>
        <pc:sldMkLst>
          <pc:docMk/>
          <pc:sldMk cId="0" sldId="307"/>
        </pc:sldMkLst>
        <pc:spChg chg="mod">
          <ac:chgData name="Noelia Cuglia" userId="06f992c1140b9e41" providerId="LiveId" clId="{B6E5829A-BD46-433E-8C8D-C384BFF9A107}" dt="2023-07-19T15:09:14.604" v="3"/>
          <ac:spMkLst>
            <pc:docMk/>
            <pc:sldMk cId="0" sldId="307"/>
            <ac:spMk id="687" creationId="{00000000-0000-0000-0000-000000000000}"/>
          </ac:spMkLst>
        </pc:spChg>
      </pc:sldChg>
      <pc:sldChg chg="del">
        <pc:chgData name="Noelia Cuglia" userId="06f992c1140b9e41" providerId="LiveId" clId="{B6E5829A-BD46-433E-8C8D-C384BFF9A107}" dt="2023-07-20T21:51:45.256" v="601" actId="47"/>
        <pc:sldMkLst>
          <pc:docMk/>
          <pc:sldMk cId="0" sldId="308"/>
        </pc:sldMkLst>
      </pc:sldChg>
      <pc:sldChg chg="addSp delSp modSp mod modClrScheme chgLayout">
        <pc:chgData name="Noelia Cuglia" userId="06f992c1140b9e41" providerId="LiveId" clId="{B6E5829A-BD46-433E-8C8D-C384BFF9A107}" dt="2023-07-22T14:14:21.563" v="2266" actId="20577"/>
        <pc:sldMkLst>
          <pc:docMk/>
          <pc:sldMk cId="0" sldId="309"/>
        </pc:sldMkLst>
        <pc:spChg chg="add del mod ord">
          <ac:chgData name="Noelia Cuglia" userId="06f992c1140b9e41" providerId="LiveId" clId="{B6E5829A-BD46-433E-8C8D-C384BFF9A107}" dt="2023-07-20T21:52:37.809" v="616" actId="478"/>
          <ac:spMkLst>
            <pc:docMk/>
            <pc:sldMk cId="0" sldId="309"/>
            <ac:spMk id="2" creationId="{8DF7995D-23D3-07EF-D1EA-3CC966E214D1}"/>
          </ac:spMkLst>
        </pc:spChg>
        <pc:spChg chg="del">
          <ac:chgData name="Noelia Cuglia" userId="06f992c1140b9e41" providerId="LiveId" clId="{B6E5829A-BD46-433E-8C8D-C384BFF9A107}" dt="2023-07-20T21:52:45.835" v="618" actId="478"/>
          <ac:spMkLst>
            <pc:docMk/>
            <pc:sldMk cId="0" sldId="309"/>
            <ac:spMk id="698" creationId="{00000000-0000-0000-0000-000000000000}"/>
          </ac:spMkLst>
        </pc:spChg>
        <pc:spChg chg="del">
          <ac:chgData name="Noelia Cuglia" userId="06f992c1140b9e41" providerId="LiveId" clId="{B6E5829A-BD46-433E-8C8D-C384BFF9A107}" dt="2023-07-20T21:52:35.393" v="615" actId="478"/>
          <ac:spMkLst>
            <pc:docMk/>
            <pc:sldMk cId="0" sldId="309"/>
            <ac:spMk id="699" creationId="{00000000-0000-0000-0000-000000000000}"/>
          </ac:spMkLst>
        </pc:spChg>
        <pc:spChg chg="mod ord">
          <ac:chgData name="Noelia Cuglia" userId="06f992c1140b9e41" providerId="LiveId" clId="{B6E5829A-BD46-433E-8C8D-C384BFF9A107}" dt="2023-07-22T14:14:21.563" v="2266" actId="20577"/>
          <ac:spMkLst>
            <pc:docMk/>
            <pc:sldMk cId="0" sldId="309"/>
            <ac:spMk id="702" creationId="{00000000-0000-0000-0000-000000000000}"/>
          </ac:spMkLst>
        </pc:spChg>
        <pc:spChg chg="mod ord">
          <ac:chgData name="Noelia Cuglia" userId="06f992c1140b9e41" providerId="LiveId" clId="{B6E5829A-BD46-433E-8C8D-C384BFF9A107}" dt="2023-07-22T14:14:12.782" v="2263" actId="14100"/>
          <ac:spMkLst>
            <pc:docMk/>
            <pc:sldMk cId="0" sldId="309"/>
            <ac:spMk id="703" creationId="{00000000-0000-0000-0000-000000000000}"/>
          </ac:spMkLst>
        </pc:spChg>
        <pc:picChg chg="add mod modCrop">
          <ac:chgData name="Noelia Cuglia" userId="06f992c1140b9e41" providerId="LiveId" clId="{B6E5829A-BD46-433E-8C8D-C384BFF9A107}" dt="2023-07-22T14:13:42.458" v="2259" actId="1076"/>
          <ac:picMkLst>
            <pc:docMk/>
            <pc:sldMk cId="0" sldId="309"/>
            <ac:picMk id="3" creationId="{A9F3BFEF-8C6C-F0F0-7B8E-7C41AC69A8EB}"/>
          </ac:picMkLst>
        </pc:picChg>
        <pc:picChg chg="del">
          <ac:chgData name="Noelia Cuglia" userId="06f992c1140b9e41" providerId="LiveId" clId="{B6E5829A-BD46-433E-8C8D-C384BFF9A107}" dt="2023-07-20T21:52:39.439" v="617" actId="478"/>
          <ac:picMkLst>
            <pc:docMk/>
            <pc:sldMk cId="0" sldId="309"/>
            <ac:picMk id="704" creationId="{00000000-0000-0000-0000-000000000000}"/>
          </ac:picMkLst>
        </pc:picChg>
      </pc:sldChg>
      <pc:sldChg chg="modSp mod">
        <pc:chgData name="Noelia Cuglia" userId="06f992c1140b9e41" providerId="LiveId" clId="{B6E5829A-BD46-433E-8C8D-C384BFF9A107}" dt="2023-07-20T21:39:01.238" v="556"/>
        <pc:sldMkLst>
          <pc:docMk/>
          <pc:sldMk cId="0" sldId="310"/>
        </pc:sldMkLst>
        <pc:spChg chg="mod">
          <ac:chgData name="Noelia Cuglia" userId="06f992c1140b9e41" providerId="LiveId" clId="{B6E5829A-BD46-433E-8C8D-C384BFF9A107}" dt="2023-07-20T21:38:08.337" v="550" actId="14100"/>
          <ac:spMkLst>
            <pc:docMk/>
            <pc:sldMk cId="0" sldId="310"/>
            <ac:spMk id="6" creationId="{566E729E-4B96-52E6-A9ED-21AC6176BEF9}"/>
          </ac:spMkLst>
        </pc:spChg>
        <pc:spChg chg="mod">
          <ac:chgData name="Noelia Cuglia" userId="06f992c1140b9e41" providerId="LiveId" clId="{B6E5829A-BD46-433E-8C8D-C384BFF9A107}" dt="2023-07-20T21:33:59.439" v="543" actId="207"/>
          <ac:spMkLst>
            <pc:docMk/>
            <pc:sldMk cId="0" sldId="310"/>
            <ac:spMk id="513" creationId="{00000000-0000-0000-0000-000000000000}"/>
          </ac:spMkLst>
        </pc:spChg>
        <pc:spChg chg="mod">
          <ac:chgData name="Noelia Cuglia" userId="06f992c1140b9e41" providerId="LiveId" clId="{B6E5829A-BD46-433E-8C8D-C384BFF9A107}" dt="2023-07-20T21:33:13.179" v="524" actId="1076"/>
          <ac:spMkLst>
            <pc:docMk/>
            <pc:sldMk cId="0" sldId="310"/>
            <ac:spMk id="514" creationId="{00000000-0000-0000-0000-000000000000}"/>
          </ac:spMkLst>
        </pc:spChg>
        <pc:spChg chg="mod">
          <ac:chgData name="Noelia Cuglia" userId="06f992c1140b9e41" providerId="LiveId" clId="{B6E5829A-BD46-433E-8C8D-C384BFF9A107}" dt="2023-07-20T21:34:11.375" v="545" actId="14100"/>
          <ac:spMkLst>
            <pc:docMk/>
            <pc:sldMk cId="0" sldId="310"/>
            <ac:spMk id="516" creationId="{00000000-0000-0000-0000-000000000000}"/>
          </ac:spMkLst>
        </pc:spChg>
        <pc:graphicFrameChg chg="mod modGraphic">
          <ac:chgData name="Noelia Cuglia" userId="06f992c1140b9e41" providerId="LiveId" clId="{B6E5829A-BD46-433E-8C8D-C384BFF9A107}" dt="2023-07-20T21:39:01.238" v="556"/>
          <ac:graphicFrameMkLst>
            <pc:docMk/>
            <pc:sldMk cId="0" sldId="310"/>
            <ac:graphicFrameMk id="4" creationId="{408EEB43-0105-1347-A3DB-522E4045C930}"/>
          </ac:graphicFrameMkLst>
        </pc:graphicFrameChg>
        <pc:picChg chg="mod">
          <ac:chgData name="Noelia Cuglia" userId="06f992c1140b9e41" providerId="LiveId" clId="{B6E5829A-BD46-433E-8C8D-C384BFF9A107}" dt="2023-07-20T21:38:03.230" v="549" actId="1076"/>
          <ac:picMkLst>
            <pc:docMk/>
            <pc:sldMk cId="0" sldId="310"/>
            <ac:picMk id="5" creationId="{296570E1-A775-D7F1-104E-BAD4C214BC98}"/>
          </ac:picMkLst>
        </pc:picChg>
      </pc:sldChg>
      <pc:sldChg chg="del">
        <pc:chgData name="Noelia Cuglia" userId="06f992c1140b9e41" providerId="LiveId" clId="{B6E5829A-BD46-433E-8C8D-C384BFF9A107}" dt="2023-07-20T21:39:43.529" v="558" actId="47"/>
        <pc:sldMkLst>
          <pc:docMk/>
          <pc:sldMk cId="2043924896" sldId="312"/>
        </pc:sldMkLst>
      </pc:sldChg>
      <pc:sldChg chg="add del">
        <pc:chgData name="Noelia Cuglia" userId="06f992c1140b9e41" providerId="LiveId" clId="{B6E5829A-BD46-433E-8C8D-C384BFF9A107}" dt="2023-07-20T20:38:41.405" v="224" actId="47"/>
        <pc:sldMkLst>
          <pc:docMk/>
          <pc:sldMk cId="2122642933" sldId="313"/>
        </pc:sldMkLst>
      </pc:sldChg>
      <pc:sldChg chg="add del setBg">
        <pc:chgData name="Noelia Cuglia" userId="06f992c1140b9e41" providerId="LiveId" clId="{B6E5829A-BD46-433E-8C8D-C384BFF9A107}" dt="2023-07-20T20:39:14.624" v="230" actId="47"/>
        <pc:sldMkLst>
          <pc:docMk/>
          <pc:sldMk cId="3196390378" sldId="313"/>
        </pc:sldMkLst>
      </pc:sldChg>
      <pc:sldChg chg="add del setBg">
        <pc:chgData name="Noelia Cuglia" userId="06f992c1140b9e41" providerId="LiveId" clId="{B6E5829A-BD46-433E-8C8D-C384BFF9A107}" dt="2023-07-20T20:39:11.780" v="228" actId="47"/>
        <pc:sldMkLst>
          <pc:docMk/>
          <pc:sldMk cId="2491897986" sldId="314"/>
        </pc:sldMkLst>
      </pc:sldChg>
      <pc:sldChg chg="add del setBg">
        <pc:chgData name="Noelia Cuglia" userId="06f992c1140b9e41" providerId="LiveId" clId="{B6E5829A-BD46-433E-8C8D-C384BFF9A107}" dt="2023-07-20T20:39:13.088" v="229" actId="47"/>
        <pc:sldMkLst>
          <pc:docMk/>
          <pc:sldMk cId="1566256725" sldId="315"/>
        </pc:sldMkLst>
      </pc:sldChg>
      <pc:sldChg chg="addSp delSp modSp add mod modClrScheme chgLayout modNotesTx">
        <pc:chgData name="Noelia Cuglia" userId="06f992c1140b9e41" providerId="LiveId" clId="{B6E5829A-BD46-433E-8C8D-C384BFF9A107}" dt="2023-07-25T10:39:16.840" v="3980" actId="1076"/>
        <pc:sldMkLst>
          <pc:docMk/>
          <pc:sldMk cId="1005374962" sldId="369"/>
        </pc:sldMkLst>
        <pc:spChg chg="add del mod">
          <ac:chgData name="Noelia Cuglia" userId="06f992c1140b9e41" providerId="LiveId" clId="{B6E5829A-BD46-433E-8C8D-C384BFF9A107}" dt="2023-07-22T12:20:11.400" v="1759" actId="478"/>
          <ac:spMkLst>
            <pc:docMk/>
            <pc:sldMk cId="1005374962" sldId="369"/>
            <ac:spMk id="2" creationId="{514B8526-DB45-54B8-1BAC-CB50B0FFB1C6}"/>
          </ac:spMkLst>
        </pc:spChg>
        <pc:spChg chg="del">
          <ac:chgData name="Noelia Cuglia" userId="06f992c1140b9e41" providerId="LiveId" clId="{B6E5829A-BD46-433E-8C8D-C384BFF9A107}" dt="2023-07-22T12:14:03.013" v="1720" actId="700"/>
          <ac:spMkLst>
            <pc:docMk/>
            <pc:sldMk cId="1005374962" sldId="369"/>
            <ac:spMk id="4" creationId="{7ECD5FDA-37B8-96C4-0DE9-C331A55A397C}"/>
          </ac:spMkLst>
        </pc:spChg>
        <pc:spChg chg="mod">
          <ac:chgData name="Noelia Cuglia" userId="06f992c1140b9e41" providerId="LiveId" clId="{B6E5829A-BD46-433E-8C8D-C384BFF9A107}" dt="2023-07-25T10:39:16.840" v="3980" actId="1076"/>
          <ac:spMkLst>
            <pc:docMk/>
            <pc:sldMk cId="1005374962" sldId="369"/>
            <ac:spMk id="10" creationId="{C75F5F4D-5FE7-EA53-2705-C0D38ACB4158}"/>
          </ac:spMkLst>
        </pc:spChg>
        <pc:graphicFrameChg chg="add mod modGraphic">
          <ac:chgData name="Noelia Cuglia" userId="06f992c1140b9e41" providerId="LiveId" clId="{B6E5829A-BD46-433E-8C8D-C384BFF9A107}" dt="2023-07-22T16:03:41.479" v="2931" actId="20577"/>
          <ac:graphicFrameMkLst>
            <pc:docMk/>
            <pc:sldMk cId="1005374962" sldId="369"/>
            <ac:graphicFrameMk id="3" creationId="{5FAD9B05-5E2B-1951-7927-F75B9F133512}"/>
          </ac:graphicFrameMkLst>
        </pc:graphicFrameChg>
        <pc:graphicFrameChg chg="mod">
          <ac:chgData name="Noelia Cuglia" userId="06f992c1140b9e41" providerId="LiveId" clId="{B6E5829A-BD46-433E-8C8D-C384BFF9A107}" dt="2023-07-22T12:17:35.735" v="1732" actId="1076"/>
          <ac:graphicFrameMkLst>
            <pc:docMk/>
            <pc:sldMk cId="1005374962" sldId="369"/>
            <ac:graphicFrameMk id="8" creationId="{F109185A-33A2-2CDB-38A2-214E1C050D24}"/>
          </ac:graphicFrameMkLst>
        </pc:graphicFrameChg>
        <pc:graphicFrameChg chg="mod ord modGraphic">
          <ac:chgData name="Noelia Cuglia" userId="06f992c1140b9e41" providerId="LiveId" clId="{B6E5829A-BD46-433E-8C8D-C384BFF9A107}" dt="2023-07-25T10:38:26.106" v="3979" actId="20577"/>
          <ac:graphicFrameMkLst>
            <pc:docMk/>
            <pc:sldMk cId="1005374962" sldId="369"/>
            <ac:graphicFrameMk id="9" creationId="{E4EC4708-ABAB-91D2-1653-1BD7209C2701}"/>
          </ac:graphicFrameMkLst>
        </pc:graphicFrameChg>
      </pc:sldChg>
      <pc:sldChg chg="add del">
        <pc:chgData name="Noelia Cuglia" userId="06f992c1140b9e41" providerId="LiveId" clId="{B6E5829A-BD46-433E-8C8D-C384BFF9A107}" dt="2023-07-22T12:24:53.301" v="1812" actId="47"/>
        <pc:sldMkLst>
          <pc:docMk/>
          <pc:sldMk cId="1469518727" sldId="371"/>
        </pc:sldMkLst>
      </pc:sldChg>
      <pc:sldChg chg="modSp add del mod ord">
        <pc:chgData name="Noelia Cuglia" userId="06f992c1140b9e41" providerId="LiveId" clId="{B6E5829A-BD46-433E-8C8D-C384BFF9A107}" dt="2023-07-25T00:22:15.840" v="3303" actId="47"/>
        <pc:sldMkLst>
          <pc:docMk/>
          <pc:sldMk cId="1963551234" sldId="379"/>
        </pc:sldMkLst>
        <pc:spChg chg="mod">
          <ac:chgData name="Noelia Cuglia" userId="06f992c1140b9e41" providerId="LiveId" clId="{B6E5829A-BD46-433E-8C8D-C384BFF9A107}" dt="2023-07-21T00:32:02.516" v="653" actId="207"/>
          <ac:spMkLst>
            <pc:docMk/>
            <pc:sldMk cId="1963551234" sldId="379"/>
            <ac:spMk id="2" creationId="{11615D3B-864B-4528-8332-E104E57A4721}"/>
          </ac:spMkLst>
        </pc:spChg>
        <pc:spChg chg="mod">
          <ac:chgData name="Noelia Cuglia" userId="06f992c1140b9e41" providerId="LiveId" clId="{B6E5829A-BD46-433E-8C8D-C384BFF9A107}" dt="2023-07-22T13:56:19.963" v="2015" actId="27636"/>
          <ac:spMkLst>
            <pc:docMk/>
            <pc:sldMk cId="1963551234" sldId="379"/>
            <ac:spMk id="3" creationId="{AD04A8F5-D163-53E8-CD75-CC84105BBAE9}"/>
          </ac:spMkLst>
        </pc:spChg>
      </pc:sldChg>
      <pc:sldChg chg="addSp delSp modSp new mod modNotesTx">
        <pc:chgData name="Noelia Cuglia" userId="06f992c1140b9e41" providerId="LiveId" clId="{B6E5829A-BD46-433E-8C8D-C384BFF9A107}" dt="2023-07-25T11:18:58.958" v="4101"/>
        <pc:sldMkLst>
          <pc:docMk/>
          <pc:sldMk cId="3445871125" sldId="380"/>
        </pc:sldMkLst>
        <pc:spChg chg="del">
          <ac:chgData name="Noelia Cuglia" userId="06f992c1140b9e41" providerId="LiveId" clId="{B6E5829A-BD46-433E-8C8D-C384BFF9A107}" dt="2023-07-21T14:23:06.212" v="1093" actId="478"/>
          <ac:spMkLst>
            <pc:docMk/>
            <pc:sldMk cId="3445871125" sldId="380"/>
            <ac:spMk id="2" creationId="{6CE6FA34-73B1-4B74-824D-9EC08DF3A535}"/>
          </ac:spMkLst>
        </pc:spChg>
        <pc:spChg chg="del">
          <ac:chgData name="Noelia Cuglia" userId="06f992c1140b9e41" providerId="LiveId" clId="{B6E5829A-BD46-433E-8C8D-C384BFF9A107}" dt="2023-07-21T14:23:25.056" v="1098" actId="478"/>
          <ac:spMkLst>
            <pc:docMk/>
            <pc:sldMk cId="3445871125" sldId="380"/>
            <ac:spMk id="3" creationId="{90F2FAFB-34F6-799E-04B3-5E626C04CD73}"/>
          </ac:spMkLst>
        </pc:spChg>
        <pc:spChg chg="del">
          <ac:chgData name="Noelia Cuglia" userId="06f992c1140b9e41" providerId="LiveId" clId="{B6E5829A-BD46-433E-8C8D-C384BFF9A107}" dt="2023-07-21T14:23:09.123" v="1094" actId="478"/>
          <ac:spMkLst>
            <pc:docMk/>
            <pc:sldMk cId="3445871125" sldId="380"/>
            <ac:spMk id="4" creationId="{F379D0AC-E8F4-B1D8-7847-A21994220579}"/>
          </ac:spMkLst>
        </pc:spChg>
        <pc:spChg chg="add mod ord">
          <ac:chgData name="Noelia Cuglia" userId="06f992c1140b9e41" providerId="LiveId" clId="{B6E5829A-BD46-433E-8C8D-C384BFF9A107}" dt="2023-07-25T11:16:52.287" v="4092" actId="14100"/>
          <ac:spMkLst>
            <pc:docMk/>
            <pc:sldMk cId="3445871125" sldId="380"/>
            <ac:spMk id="7" creationId="{A3579BC0-7E22-AD20-98BA-C027CFEBAC7E}"/>
          </ac:spMkLst>
        </pc:spChg>
        <pc:picChg chg="add mod">
          <ac:chgData name="Noelia Cuglia" userId="06f992c1140b9e41" providerId="LiveId" clId="{B6E5829A-BD46-433E-8C8D-C384BFF9A107}" dt="2023-07-25T11:16:25.248" v="4087" actId="14100"/>
          <ac:picMkLst>
            <pc:docMk/>
            <pc:sldMk cId="3445871125" sldId="380"/>
            <ac:picMk id="3" creationId="{FD770D82-F351-8D16-3A02-823CEA4CF497}"/>
          </ac:picMkLst>
        </pc:picChg>
        <pc:picChg chg="add del mod">
          <ac:chgData name="Noelia Cuglia" userId="06f992c1140b9e41" providerId="LiveId" clId="{B6E5829A-BD46-433E-8C8D-C384BFF9A107}" dt="2023-07-25T11:15:38.267" v="4082" actId="478"/>
          <ac:picMkLst>
            <pc:docMk/>
            <pc:sldMk cId="3445871125" sldId="380"/>
            <ac:picMk id="6" creationId="{729529AF-5DB8-5F2B-6627-608CC00622C1}"/>
          </ac:picMkLst>
        </pc:picChg>
      </pc:sldChg>
      <pc:sldChg chg="addSp delSp modSp new mod setBg modClrScheme chgLayout modNotesTx">
        <pc:chgData name="Noelia Cuglia" userId="06f992c1140b9e41" providerId="LiveId" clId="{B6E5829A-BD46-433E-8C8D-C384BFF9A107}" dt="2023-07-25T15:57:45.569" v="4204" actId="1076"/>
        <pc:sldMkLst>
          <pc:docMk/>
          <pc:sldMk cId="94948360" sldId="381"/>
        </pc:sldMkLst>
        <pc:spChg chg="del">
          <ac:chgData name="Noelia Cuglia" userId="06f992c1140b9e41" providerId="LiveId" clId="{B6E5829A-BD46-433E-8C8D-C384BFF9A107}" dt="2023-07-22T12:25:21.106" v="1817" actId="700"/>
          <ac:spMkLst>
            <pc:docMk/>
            <pc:sldMk cId="94948360" sldId="381"/>
            <ac:spMk id="2" creationId="{0353E186-B84C-64C5-BC42-68B43EB4D59F}"/>
          </ac:spMkLst>
        </pc:spChg>
        <pc:spChg chg="mod ord">
          <ac:chgData name="Noelia Cuglia" userId="06f992c1140b9e41" providerId="LiveId" clId="{B6E5829A-BD46-433E-8C8D-C384BFF9A107}" dt="2023-07-22T15:52:27.453" v="2877" actId="1076"/>
          <ac:spMkLst>
            <pc:docMk/>
            <pc:sldMk cId="94948360" sldId="381"/>
            <ac:spMk id="3" creationId="{A54BA03A-E687-443C-C2E7-38F5C45D66DE}"/>
          </ac:spMkLst>
        </pc:spChg>
        <pc:spChg chg="add">
          <ac:chgData name="Noelia Cuglia" userId="06f992c1140b9e41" providerId="LiveId" clId="{B6E5829A-BD46-433E-8C8D-C384BFF9A107}" dt="2023-07-22T12:25:29.406" v="1818" actId="26606"/>
          <ac:spMkLst>
            <pc:docMk/>
            <pc:sldMk cId="94948360" sldId="381"/>
            <ac:spMk id="10" creationId="{4F78DAAE-B0C3-49A3-8AB1-AD2FF0E3686F}"/>
          </ac:spMkLst>
        </pc:spChg>
        <pc:spChg chg="add">
          <ac:chgData name="Noelia Cuglia" userId="06f992c1140b9e41" providerId="LiveId" clId="{B6E5829A-BD46-433E-8C8D-C384BFF9A107}" dt="2023-07-22T12:25:29.406" v="1818" actId="26606"/>
          <ac:spMkLst>
            <pc:docMk/>
            <pc:sldMk cId="94948360" sldId="381"/>
            <ac:spMk id="12" creationId="{F6A8A81D-3338-4B0F-A26F-A3D259D27681}"/>
          </ac:spMkLst>
        </pc:spChg>
        <pc:spChg chg="add">
          <ac:chgData name="Noelia Cuglia" userId="06f992c1140b9e41" providerId="LiveId" clId="{B6E5829A-BD46-433E-8C8D-C384BFF9A107}" dt="2023-07-22T12:25:29.406" v="1818" actId="26606"/>
          <ac:spMkLst>
            <pc:docMk/>
            <pc:sldMk cId="94948360" sldId="381"/>
            <ac:spMk id="14" creationId="{40155665-7CE2-4939-AE5E-020DC1D20753}"/>
          </ac:spMkLst>
        </pc:spChg>
        <pc:picChg chg="add mod">
          <ac:chgData name="Noelia Cuglia" userId="06f992c1140b9e41" providerId="LiveId" clId="{B6E5829A-BD46-433E-8C8D-C384BFF9A107}" dt="2023-07-25T11:27:58.914" v="4110" actId="14100"/>
          <ac:picMkLst>
            <pc:docMk/>
            <pc:sldMk cId="94948360" sldId="381"/>
            <ac:picMk id="4" creationId="{B9EB8B68-5681-199F-1921-4E93AAC8958A}"/>
          </ac:picMkLst>
        </pc:picChg>
        <pc:picChg chg="add del mod">
          <ac:chgData name="Noelia Cuglia" userId="06f992c1140b9e41" providerId="LiveId" clId="{B6E5829A-BD46-433E-8C8D-C384BFF9A107}" dt="2023-07-25T11:27:35.171" v="4104" actId="478"/>
          <ac:picMkLst>
            <pc:docMk/>
            <pc:sldMk cId="94948360" sldId="381"/>
            <ac:picMk id="5" creationId="{7FCA5EA0-69AD-5598-726E-6D8AD2CABB1A}"/>
          </ac:picMkLst>
        </pc:picChg>
        <pc:picChg chg="add mod">
          <ac:chgData name="Noelia Cuglia" userId="06f992c1140b9e41" providerId="LiveId" clId="{B6E5829A-BD46-433E-8C8D-C384BFF9A107}" dt="2023-07-25T15:57:45.569" v="4204" actId="1076"/>
          <ac:picMkLst>
            <pc:docMk/>
            <pc:sldMk cId="94948360" sldId="381"/>
            <ac:picMk id="5" creationId="{E902BC3D-4FC4-75CE-8CCA-B5F7D1D7F1DC}"/>
          </ac:picMkLst>
        </pc:picChg>
        <pc:picChg chg="add del mod ord">
          <ac:chgData name="Noelia Cuglia" userId="06f992c1140b9e41" providerId="LiveId" clId="{B6E5829A-BD46-433E-8C8D-C384BFF9A107}" dt="2023-07-25T15:56:56.981" v="4197" actId="478"/>
          <ac:picMkLst>
            <pc:docMk/>
            <pc:sldMk cId="94948360" sldId="381"/>
            <ac:picMk id="6" creationId="{8D142957-7B4A-240A-A0DF-E92B058F833F}"/>
          </ac:picMkLst>
        </pc:picChg>
      </pc:sldChg>
      <pc:sldChg chg="addSp delSp modSp new mod ord modClrScheme modAnim chgLayout modNotesTx">
        <pc:chgData name="Noelia Cuglia" userId="06f992c1140b9e41" providerId="LiveId" clId="{B6E5829A-BD46-433E-8C8D-C384BFF9A107}" dt="2023-07-25T19:23:12.523" v="4250" actId="12269"/>
        <pc:sldMkLst>
          <pc:docMk/>
          <pc:sldMk cId="726769342" sldId="382"/>
        </pc:sldMkLst>
        <pc:spChg chg="mod ord">
          <ac:chgData name="Noelia Cuglia" userId="06f992c1140b9e41" providerId="LiveId" clId="{B6E5829A-BD46-433E-8C8D-C384BFF9A107}" dt="2023-07-24T20:37:21.069" v="2937" actId="27636"/>
          <ac:spMkLst>
            <pc:docMk/>
            <pc:sldMk cId="726769342" sldId="382"/>
            <ac:spMk id="2" creationId="{4F1D072D-9A38-B5B0-6DD7-02878A18BF83}"/>
          </ac:spMkLst>
        </pc:spChg>
        <pc:spChg chg="del mod ord">
          <ac:chgData name="Noelia Cuglia" userId="06f992c1140b9e41" providerId="LiveId" clId="{B6E5829A-BD46-433E-8C8D-C384BFF9A107}" dt="2023-07-22T14:46:34.940" v="2400" actId="478"/>
          <ac:spMkLst>
            <pc:docMk/>
            <pc:sldMk cId="726769342" sldId="382"/>
            <ac:spMk id="3" creationId="{2801A858-BC4B-A872-78F5-607CCE0875B0}"/>
          </ac:spMkLst>
        </pc:spChg>
        <pc:spChg chg="add del mod ord">
          <ac:chgData name="Noelia Cuglia" userId="06f992c1140b9e41" providerId="LiveId" clId="{B6E5829A-BD46-433E-8C8D-C384BFF9A107}" dt="2023-07-24T20:37:24.912" v="2938" actId="478"/>
          <ac:spMkLst>
            <pc:docMk/>
            <pc:sldMk cId="726769342" sldId="382"/>
            <ac:spMk id="3" creationId="{34AD4C26-A77E-9167-B9C7-3A5C167211AA}"/>
          </ac:spMkLst>
        </pc:spChg>
        <pc:spChg chg="add del mod">
          <ac:chgData name="Noelia Cuglia" userId="06f992c1140b9e41" providerId="LiveId" clId="{B6E5829A-BD46-433E-8C8D-C384BFF9A107}" dt="2023-07-24T20:38:21.892" v="2949" actId="1076"/>
          <ac:spMkLst>
            <pc:docMk/>
            <pc:sldMk cId="726769342" sldId="382"/>
            <ac:spMk id="4" creationId="{66EF0639-76FE-C53C-0091-34EA9C228058}"/>
          </ac:spMkLst>
        </pc:spChg>
        <pc:spChg chg="add del mod ord">
          <ac:chgData name="Noelia Cuglia" userId="06f992c1140b9e41" providerId="LiveId" clId="{B6E5829A-BD46-433E-8C8D-C384BFF9A107}" dt="2023-07-24T20:37:55.425" v="2942" actId="478"/>
          <ac:spMkLst>
            <pc:docMk/>
            <pc:sldMk cId="726769342" sldId="382"/>
            <ac:spMk id="6" creationId="{119FC3DF-9C29-7308-912B-7E2164C08963}"/>
          </ac:spMkLst>
        </pc:spChg>
        <pc:spChg chg="add del mod">
          <ac:chgData name="Noelia Cuglia" userId="06f992c1140b9e41" providerId="LiveId" clId="{B6E5829A-BD46-433E-8C8D-C384BFF9A107}" dt="2023-07-22T14:46:37.211" v="2401" actId="478"/>
          <ac:spMkLst>
            <pc:docMk/>
            <pc:sldMk cId="726769342" sldId="382"/>
            <ac:spMk id="7" creationId="{E6A58617-9EAE-7F67-D756-3414312DECD6}"/>
          </ac:spMkLst>
        </pc:spChg>
        <pc:spChg chg="add del mod ord">
          <ac:chgData name="Noelia Cuglia" userId="06f992c1140b9e41" providerId="LiveId" clId="{B6E5829A-BD46-433E-8C8D-C384BFF9A107}" dt="2023-07-22T14:48:32.899" v="2411" actId="478"/>
          <ac:spMkLst>
            <pc:docMk/>
            <pc:sldMk cId="726769342" sldId="382"/>
            <ac:spMk id="9" creationId="{AA6A7687-BCF2-A220-C389-5C7297E4CD5F}"/>
          </ac:spMkLst>
        </pc:spChg>
        <pc:spChg chg="add del mod ord">
          <ac:chgData name="Noelia Cuglia" userId="06f992c1140b9e41" providerId="LiveId" clId="{B6E5829A-BD46-433E-8C8D-C384BFF9A107}" dt="2023-07-22T14:48:58.522" v="2415" actId="478"/>
          <ac:spMkLst>
            <pc:docMk/>
            <pc:sldMk cId="726769342" sldId="382"/>
            <ac:spMk id="10" creationId="{7E6B5322-4B75-1049-FF34-010C7FBF0099}"/>
          </ac:spMkLst>
        </pc:spChg>
        <pc:graphicFrameChg chg="add mod modGraphic">
          <ac:chgData name="Noelia Cuglia" userId="06f992c1140b9e41" providerId="LiveId" clId="{B6E5829A-BD46-433E-8C8D-C384BFF9A107}" dt="2023-07-25T19:23:12.523" v="4250" actId="12269"/>
          <ac:graphicFrameMkLst>
            <pc:docMk/>
            <pc:sldMk cId="726769342" sldId="382"/>
            <ac:graphicFrameMk id="5" creationId="{CA24A005-A9C5-DA89-A7EA-63C981134387}"/>
          </ac:graphicFrameMkLst>
        </pc:graphicFrameChg>
        <pc:picChg chg="add mod">
          <ac:chgData name="Noelia Cuglia" userId="06f992c1140b9e41" providerId="LiveId" clId="{B6E5829A-BD46-433E-8C8D-C384BFF9A107}" dt="2023-07-24T20:39:45.441" v="2964" actId="1076"/>
          <ac:picMkLst>
            <pc:docMk/>
            <pc:sldMk cId="726769342" sldId="382"/>
            <ac:picMk id="8" creationId="{7574FB63-F373-BA6B-A4DA-04366D10A2ED}"/>
          </ac:picMkLst>
        </pc:picChg>
        <pc:picChg chg="add mod">
          <ac:chgData name="Noelia Cuglia" userId="06f992c1140b9e41" providerId="LiveId" clId="{B6E5829A-BD46-433E-8C8D-C384BFF9A107}" dt="2023-07-24T20:39:38.163" v="2961" actId="1076"/>
          <ac:picMkLst>
            <pc:docMk/>
            <pc:sldMk cId="726769342" sldId="382"/>
            <ac:picMk id="11" creationId="{18D3845F-F6F1-7000-F033-8905EA0F33C6}"/>
          </ac:picMkLst>
        </pc:picChg>
        <pc:picChg chg="add mod">
          <ac:chgData name="Noelia Cuglia" userId="06f992c1140b9e41" providerId="LiveId" clId="{B6E5829A-BD46-433E-8C8D-C384BFF9A107}" dt="2023-07-24T20:39:55.774" v="2966" actId="1076"/>
          <ac:picMkLst>
            <pc:docMk/>
            <pc:sldMk cId="726769342" sldId="382"/>
            <ac:picMk id="12" creationId="{F8AB45BD-A91C-AACF-5E11-FFE5F94922BB}"/>
          </ac:picMkLst>
        </pc:picChg>
        <pc:picChg chg="add mod">
          <ac:chgData name="Noelia Cuglia" userId="06f992c1140b9e41" providerId="LiveId" clId="{B6E5829A-BD46-433E-8C8D-C384BFF9A107}" dt="2023-07-24T20:39:51.715" v="2965" actId="1076"/>
          <ac:picMkLst>
            <pc:docMk/>
            <pc:sldMk cId="726769342" sldId="382"/>
            <ac:picMk id="13" creationId="{8FB036A3-3AEA-01A4-36D8-2445E5248CDF}"/>
          </ac:picMkLst>
        </pc:picChg>
        <pc:picChg chg="add mod">
          <ac:chgData name="Noelia Cuglia" userId="06f992c1140b9e41" providerId="LiveId" clId="{B6E5829A-BD46-433E-8C8D-C384BFF9A107}" dt="2023-07-24T20:39:40.482" v="2962" actId="1076"/>
          <ac:picMkLst>
            <pc:docMk/>
            <pc:sldMk cId="726769342" sldId="382"/>
            <ac:picMk id="14" creationId="{BB0D0AC7-55A3-8711-147F-7034EFAED44A}"/>
          </ac:picMkLst>
        </pc:picChg>
        <pc:picChg chg="add mod">
          <ac:chgData name="Noelia Cuglia" userId="06f992c1140b9e41" providerId="LiveId" clId="{B6E5829A-BD46-433E-8C8D-C384BFF9A107}" dt="2023-07-24T20:39:42.989" v="2963" actId="1076"/>
          <ac:picMkLst>
            <pc:docMk/>
            <pc:sldMk cId="726769342" sldId="382"/>
            <ac:picMk id="15" creationId="{3B6A2807-814F-2122-0897-AF3D0CB112E4}"/>
          </ac:picMkLst>
        </pc:picChg>
      </pc:sldChg>
      <pc:sldChg chg="modSp new del mod">
        <pc:chgData name="Noelia Cuglia" userId="06f992c1140b9e41" providerId="LiveId" clId="{B6E5829A-BD46-433E-8C8D-C384BFF9A107}" dt="2023-07-22T12:07:08.108" v="1597" actId="47"/>
        <pc:sldMkLst>
          <pc:docMk/>
          <pc:sldMk cId="413205073" sldId="383"/>
        </pc:sldMkLst>
        <pc:spChg chg="mod">
          <ac:chgData name="Noelia Cuglia" userId="06f992c1140b9e41" providerId="LiveId" clId="{B6E5829A-BD46-433E-8C8D-C384BFF9A107}" dt="2023-07-22T12:06:49.017" v="1592" actId="21"/>
          <ac:spMkLst>
            <pc:docMk/>
            <pc:sldMk cId="413205073" sldId="383"/>
            <ac:spMk id="3" creationId="{9FBD9386-81B8-0FCB-1719-1507D8E260F8}"/>
          </ac:spMkLst>
        </pc:spChg>
      </pc:sldChg>
      <pc:sldChg chg="addSp delSp modSp new mod setBg setClrOvrMap">
        <pc:chgData name="Noelia Cuglia" userId="06f992c1140b9e41" providerId="LiveId" clId="{B6E5829A-BD46-433E-8C8D-C384BFF9A107}" dt="2023-07-25T19:15:50.766" v="4239" actId="20577"/>
        <pc:sldMkLst>
          <pc:docMk/>
          <pc:sldMk cId="4067643504" sldId="384"/>
        </pc:sldMkLst>
        <pc:spChg chg="mod ord">
          <ac:chgData name="Noelia Cuglia" userId="06f992c1140b9e41" providerId="LiveId" clId="{B6E5829A-BD46-433E-8C8D-C384BFF9A107}" dt="2023-07-24T23:13:15.807" v="3110" actId="1076"/>
          <ac:spMkLst>
            <pc:docMk/>
            <pc:sldMk cId="4067643504" sldId="384"/>
            <ac:spMk id="2" creationId="{135243FA-A5BE-25C5-D6A1-24809478F8B2}"/>
          </ac:spMkLst>
        </pc:spChg>
        <pc:spChg chg="mod ord">
          <ac:chgData name="Noelia Cuglia" userId="06f992c1140b9e41" providerId="LiveId" clId="{B6E5829A-BD46-433E-8C8D-C384BFF9A107}" dt="2023-07-25T19:15:50.766" v="4239" actId="20577"/>
          <ac:spMkLst>
            <pc:docMk/>
            <pc:sldMk cId="4067643504" sldId="384"/>
            <ac:spMk id="3" creationId="{847521F4-CE52-EA51-422B-C9D5EB1892E2}"/>
          </ac:spMkLst>
        </pc:spChg>
        <pc:spChg chg="add mod">
          <ac:chgData name="Noelia Cuglia" userId="06f992c1140b9e41" providerId="LiveId" clId="{B6E5829A-BD46-433E-8C8D-C384BFF9A107}" dt="2023-07-24T23:15:57.218" v="3137" actId="14100"/>
          <ac:spMkLst>
            <pc:docMk/>
            <pc:sldMk cId="4067643504" sldId="384"/>
            <ac:spMk id="7" creationId="{2E19FF04-4D1B-22F3-5D28-F298E86AB41F}"/>
          </ac:spMkLst>
        </pc:spChg>
        <pc:spChg chg="add del">
          <ac:chgData name="Noelia Cuglia" userId="06f992c1140b9e41" providerId="LiveId" clId="{B6E5829A-BD46-433E-8C8D-C384BFF9A107}" dt="2023-07-24T23:12:10.176" v="3098" actId="26606"/>
          <ac:spMkLst>
            <pc:docMk/>
            <pc:sldMk cId="4067643504" sldId="384"/>
            <ac:spMk id="1031" creationId="{E4F17063-EDA4-417B-946F-BA357F3B390D}"/>
          </ac:spMkLst>
        </pc:spChg>
        <pc:spChg chg="add del">
          <ac:chgData name="Noelia Cuglia" userId="06f992c1140b9e41" providerId="LiveId" clId="{B6E5829A-BD46-433E-8C8D-C384BFF9A107}" dt="2023-07-24T23:12:10.176" v="3098" actId="26606"/>
          <ac:spMkLst>
            <pc:docMk/>
            <pc:sldMk cId="4067643504" sldId="384"/>
            <ac:spMk id="1033" creationId="{D36F3EEA-55D4-4677-80E7-92D00B8F343B}"/>
          </ac:spMkLst>
        </pc:spChg>
        <pc:spChg chg="add del">
          <ac:chgData name="Noelia Cuglia" userId="06f992c1140b9e41" providerId="LiveId" clId="{B6E5829A-BD46-433E-8C8D-C384BFF9A107}" dt="2023-07-24T23:12:10.176" v="3098" actId="26606"/>
          <ac:spMkLst>
            <pc:docMk/>
            <pc:sldMk cId="4067643504" sldId="384"/>
            <ac:spMk id="1035" creationId="{C91E93A7-6C7F-4F77-9CB0-280D958EF4D2}"/>
          </ac:spMkLst>
        </pc:spChg>
        <pc:spChg chg="add">
          <ac:chgData name="Noelia Cuglia" userId="06f992c1140b9e41" providerId="LiveId" clId="{B6E5829A-BD46-433E-8C8D-C384BFF9A107}" dt="2023-07-24T23:12:10.176" v="3098" actId="26606"/>
          <ac:spMkLst>
            <pc:docMk/>
            <pc:sldMk cId="4067643504" sldId="384"/>
            <ac:spMk id="1040" creationId="{E4F17063-EDA4-417B-946F-BA357F3B390D}"/>
          </ac:spMkLst>
        </pc:spChg>
        <pc:spChg chg="add">
          <ac:chgData name="Noelia Cuglia" userId="06f992c1140b9e41" providerId="LiveId" clId="{B6E5829A-BD46-433E-8C8D-C384BFF9A107}" dt="2023-07-24T23:12:10.176" v="3098" actId="26606"/>
          <ac:spMkLst>
            <pc:docMk/>
            <pc:sldMk cId="4067643504" sldId="384"/>
            <ac:spMk id="1042" creationId="{D36F3EEA-55D4-4677-80E7-92D00B8F343B}"/>
          </ac:spMkLst>
        </pc:spChg>
        <pc:spChg chg="add">
          <ac:chgData name="Noelia Cuglia" userId="06f992c1140b9e41" providerId="LiveId" clId="{B6E5829A-BD46-433E-8C8D-C384BFF9A107}" dt="2023-07-24T23:12:10.176" v="3098" actId="26606"/>
          <ac:spMkLst>
            <pc:docMk/>
            <pc:sldMk cId="4067643504" sldId="384"/>
            <ac:spMk id="1044" creationId="{C91E93A7-6C7F-4F77-9CB0-280D958EF4D2}"/>
          </ac:spMkLst>
        </pc:spChg>
        <pc:picChg chg="add mod">
          <ac:chgData name="Noelia Cuglia" userId="06f992c1140b9e41" providerId="LiveId" clId="{B6E5829A-BD46-433E-8C8D-C384BFF9A107}" dt="2023-07-24T23:15:47.267" v="3135" actId="14100"/>
          <ac:picMkLst>
            <pc:docMk/>
            <pc:sldMk cId="4067643504" sldId="384"/>
            <ac:picMk id="5" creationId="{004E5809-6A7E-FFFE-B572-F490757F4990}"/>
          </ac:picMkLst>
        </pc:picChg>
        <pc:picChg chg="add mod ord">
          <ac:chgData name="Noelia Cuglia" userId="06f992c1140b9e41" providerId="LiveId" clId="{B6E5829A-BD46-433E-8C8D-C384BFF9A107}" dt="2023-07-24T23:15:41.492" v="3134" actId="14100"/>
          <ac:picMkLst>
            <pc:docMk/>
            <pc:sldMk cId="4067643504" sldId="384"/>
            <ac:picMk id="6" creationId="{AC6C6002-4688-C6BC-9E95-E0896127ABC4}"/>
          </ac:picMkLst>
        </pc:picChg>
        <pc:picChg chg="add del mod">
          <ac:chgData name="Noelia Cuglia" userId="06f992c1140b9e41" providerId="LiveId" clId="{B6E5829A-BD46-433E-8C8D-C384BFF9A107}" dt="2023-07-24T23:11:40.067" v="3095" actId="478"/>
          <ac:picMkLst>
            <pc:docMk/>
            <pc:sldMk cId="4067643504" sldId="384"/>
            <ac:picMk id="1026" creationId="{2EB2876A-3E11-048B-EA87-124FD960C7B8}"/>
          </ac:picMkLst>
        </pc:picChg>
      </pc:sldChg>
      <pc:sldChg chg="modSp new del mod">
        <pc:chgData name="Noelia Cuglia" userId="06f992c1140b9e41" providerId="LiveId" clId="{B6E5829A-BD46-433E-8C8D-C384BFF9A107}" dt="2023-07-22T11:58:35.932" v="1444" actId="47"/>
        <pc:sldMkLst>
          <pc:docMk/>
          <pc:sldMk cId="166890240" sldId="385"/>
        </pc:sldMkLst>
        <pc:spChg chg="mod">
          <ac:chgData name="Noelia Cuglia" userId="06f992c1140b9e41" providerId="LiveId" clId="{B6E5829A-BD46-433E-8C8D-C384BFF9A107}" dt="2023-07-22T11:57:21.055" v="1436" actId="27636"/>
          <ac:spMkLst>
            <pc:docMk/>
            <pc:sldMk cId="166890240" sldId="385"/>
            <ac:spMk id="3" creationId="{BCA34DF9-5FE0-E51E-0134-E2166D4D2355}"/>
          </ac:spMkLst>
        </pc:spChg>
      </pc:sldChg>
      <pc:sldChg chg="addSp delSp modSp new mod setBg">
        <pc:chgData name="Noelia Cuglia" userId="06f992c1140b9e41" providerId="LiveId" clId="{B6E5829A-BD46-433E-8C8D-C384BFF9A107}" dt="2023-07-25T10:32:41.361" v="3973" actId="14100"/>
        <pc:sldMkLst>
          <pc:docMk/>
          <pc:sldMk cId="2701778287" sldId="386"/>
        </pc:sldMkLst>
        <pc:spChg chg="add mod">
          <ac:chgData name="Noelia Cuglia" userId="06f992c1140b9e41" providerId="LiveId" clId="{B6E5829A-BD46-433E-8C8D-C384BFF9A107}" dt="2023-07-25T10:32:18.251" v="3970" actId="1076"/>
          <ac:spMkLst>
            <pc:docMk/>
            <pc:sldMk cId="2701778287" sldId="386"/>
            <ac:spMk id="2" creationId="{64BB01AE-EF92-C365-7B28-3345A9BB660D}"/>
          </ac:spMkLst>
        </pc:spChg>
        <pc:spChg chg="add del">
          <ac:chgData name="Noelia Cuglia" userId="06f992c1140b9e41" providerId="LiveId" clId="{B6E5829A-BD46-433E-8C8D-C384BFF9A107}" dt="2023-07-21T15:33:42.385" v="1428" actId="26606"/>
          <ac:spMkLst>
            <pc:docMk/>
            <pc:sldMk cId="2701778287" sldId="386"/>
            <ac:spMk id="8" creationId="{4F78DAAE-B0C3-49A3-8AB1-AD2FF0E3686F}"/>
          </ac:spMkLst>
        </pc:spChg>
        <pc:spChg chg="add del">
          <ac:chgData name="Noelia Cuglia" userId="06f992c1140b9e41" providerId="LiveId" clId="{B6E5829A-BD46-433E-8C8D-C384BFF9A107}" dt="2023-07-21T15:33:42.385" v="1428" actId="26606"/>
          <ac:spMkLst>
            <pc:docMk/>
            <pc:sldMk cId="2701778287" sldId="386"/>
            <ac:spMk id="10" creationId="{F6A8A81D-3338-4B0F-A26F-A3D259D27681}"/>
          </ac:spMkLst>
        </pc:spChg>
        <pc:spChg chg="add del">
          <ac:chgData name="Noelia Cuglia" userId="06f992c1140b9e41" providerId="LiveId" clId="{B6E5829A-BD46-433E-8C8D-C384BFF9A107}" dt="2023-07-21T15:33:42.385" v="1428" actId="26606"/>
          <ac:spMkLst>
            <pc:docMk/>
            <pc:sldMk cId="2701778287" sldId="386"/>
            <ac:spMk id="12" creationId="{40155665-7CE2-4939-AE5E-020DC1D20753}"/>
          </ac:spMkLst>
        </pc:spChg>
        <pc:spChg chg="add">
          <ac:chgData name="Noelia Cuglia" userId="06f992c1140b9e41" providerId="LiveId" clId="{B6E5829A-BD46-433E-8C8D-C384BFF9A107}" dt="2023-07-21T15:33:42.385" v="1428" actId="26606"/>
          <ac:spMkLst>
            <pc:docMk/>
            <pc:sldMk cId="2701778287" sldId="386"/>
            <ac:spMk id="17" creationId="{85F279D6-ED25-4D3F-9479-8ABB21867D9B}"/>
          </ac:spMkLst>
        </pc:spChg>
        <pc:spChg chg="add">
          <ac:chgData name="Noelia Cuglia" userId="06f992c1140b9e41" providerId="LiveId" clId="{B6E5829A-BD46-433E-8C8D-C384BFF9A107}" dt="2023-07-21T15:33:42.385" v="1428" actId="26606"/>
          <ac:spMkLst>
            <pc:docMk/>
            <pc:sldMk cId="2701778287" sldId="386"/>
            <ac:spMk id="19" creationId="{38D0B1B4-C487-47EF-B7D0-421066454CB6}"/>
          </ac:spMkLst>
        </pc:spChg>
        <pc:spChg chg="add">
          <ac:chgData name="Noelia Cuglia" userId="06f992c1140b9e41" providerId="LiveId" clId="{B6E5829A-BD46-433E-8C8D-C384BFF9A107}" dt="2023-07-21T15:33:42.385" v="1428" actId="26606"/>
          <ac:spMkLst>
            <pc:docMk/>
            <pc:sldMk cId="2701778287" sldId="386"/>
            <ac:spMk id="21" creationId="{0214736A-03B2-4B91-B0AF-B21213F3B9DF}"/>
          </ac:spMkLst>
        </pc:spChg>
        <pc:picChg chg="add mod">
          <ac:chgData name="Noelia Cuglia" userId="06f992c1140b9e41" providerId="LiveId" clId="{B6E5829A-BD46-433E-8C8D-C384BFF9A107}" dt="2023-07-25T10:32:41.361" v="3973" actId="14100"/>
          <ac:picMkLst>
            <pc:docMk/>
            <pc:sldMk cId="2701778287" sldId="386"/>
            <ac:picMk id="3" creationId="{BB76FF26-1428-9781-C5EE-D42BFC2C7242}"/>
          </ac:picMkLst>
        </pc:picChg>
      </pc:sldChg>
      <pc:sldChg chg="addSp delSp modSp new mod ord modClrScheme chgLayout">
        <pc:chgData name="Noelia Cuglia" userId="06f992c1140b9e41" providerId="LiveId" clId="{B6E5829A-BD46-433E-8C8D-C384BFF9A107}" dt="2023-07-25T10:29:50.176" v="3929" actId="27636"/>
        <pc:sldMkLst>
          <pc:docMk/>
          <pc:sldMk cId="3995681795" sldId="387"/>
        </pc:sldMkLst>
        <pc:spChg chg="del mod ord">
          <ac:chgData name="Noelia Cuglia" userId="06f992c1140b9e41" providerId="LiveId" clId="{B6E5829A-BD46-433E-8C8D-C384BFF9A107}" dt="2023-07-24T22:59:38.219" v="3066" actId="700"/>
          <ac:spMkLst>
            <pc:docMk/>
            <pc:sldMk cId="3995681795" sldId="387"/>
            <ac:spMk id="2" creationId="{94517C86-0E34-CF53-7295-B2B5F52DE0E8}"/>
          </ac:spMkLst>
        </pc:spChg>
        <pc:spChg chg="del">
          <ac:chgData name="Noelia Cuglia" userId="06f992c1140b9e41" providerId="LiveId" clId="{B6E5829A-BD46-433E-8C8D-C384BFF9A107}" dt="2023-07-24T22:59:29.061" v="3065" actId="478"/>
          <ac:spMkLst>
            <pc:docMk/>
            <pc:sldMk cId="3995681795" sldId="387"/>
            <ac:spMk id="3" creationId="{0281D2CF-A03F-F748-CB3F-DD2F14BEA0EF}"/>
          </ac:spMkLst>
        </pc:spChg>
        <pc:spChg chg="add del mod ord">
          <ac:chgData name="Noelia Cuglia" userId="06f992c1140b9e41" providerId="LiveId" clId="{B6E5829A-BD46-433E-8C8D-C384BFF9A107}" dt="2023-07-24T22:59:43.842" v="3067" actId="478"/>
          <ac:spMkLst>
            <pc:docMk/>
            <pc:sldMk cId="3995681795" sldId="387"/>
            <ac:spMk id="6" creationId="{F7BCC3FC-7515-E060-0F79-B699C49D0B12}"/>
          </ac:spMkLst>
        </pc:spChg>
        <pc:spChg chg="add del mod ord">
          <ac:chgData name="Noelia Cuglia" userId="06f992c1140b9e41" providerId="LiveId" clId="{B6E5829A-BD46-433E-8C8D-C384BFF9A107}" dt="2023-07-24T23:00:04.068" v="3068" actId="478"/>
          <ac:spMkLst>
            <pc:docMk/>
            <pc:sldMk cId="3995681795" sldId="387"/>
            <ac:spMk id="7" creationId="{41D6AA65-5BDC-1494-8B0F-ACB1B974F0D4}"/>
          </ac:spMkLst>
        </pc:spChg>
        <pc:spChg chg="add mod">
          <ac:chgData name="Noelia Cuglia" userId="06f992c1140b9e41" providerId="LiveId" clId="{B6E5829A-BD46-433E-8C8D-C384BFF9A107}" dt="2023-07-25T10:28:57.224" v="3882" actId="14100"/>
          <ac:spMkLst>
            <pc:docMk/>
            <pc:sldMk cId="3995681795" sldId="387"/>
            <ac:spMk id="8" creationId="{C3B0B13E-EE79-6A45-6979-8337BEC6335E}"/>
          </ac:spMkLst>
        </pc:spChg>
        <pc:spChg chg="add mod">
          <ac:chgData name="Noelia Cuglia" userId="06f992c1140b9e41" providerId="LiveId" clId="{B6E5829A-BD46-433E-8C8D-C384BFF9A107}" dt="2023-07-25T10:29:50.176" v="3929" actId="27636"/>
          <ac:spMkLst>
            <pc:docMk/>
            <pc:sldMk cId="3995681795" sldId="387"/>
            <ac:spMk id="9" creationId="{EF03688C-6494-34D6-5A67-FC2BEEF0512D}"/>
          </ac:spMkLst>
        </pc:spChg>
        <pc:picChg chg="add mod">
          <ac:chgData name="Noelia Cuglia" userId="06f992c1140b9e41" providerId="LiveId" clId="{B6E5829A-BD46-433E-8C8D-C384BFF9A107}" dt="2023-07-24T23:00:15.173" v="3071" actId="14100"/>
          <ac:picMkLst>
            <pc:docMk/>
            <pc:sldMk cId="3995681795" sldId="387"/>
            <ac:picMk id="5" creationId="{CB63C213-457E-AAF6-3DAD-6C78EDFE05F1}"/>
          </ac:picMkLst>
        </pc:picChg>
      </pc:sldChg>
    </pc:docChg>
  </pc:docChgLst>
  <pc:docChgLst>
    <pc:chgData name="Noelia Cuglia" userId="06f992c1140b9e41" providerId="LiveId" clId="{EC019558-B625-4422-91E0-685A517CB7AF}"/>
    <pc:docChg chg="undo custSel addSld delSld modSld sldOrd">
      <pc:chgData name="Noelia Cuglia" userId="06f992c1140b9e41" providerId="LiveId" clId="{EC019558-B625-4422-91E0-685A517CB7AF}" dt="2023-04-25T16:28:01.840" v="2363" actId="20577"/>
      <pc:docMkLst>
        <pc:docMk/>
      </pc:docMkLst>
      <pc:sldChg chg="modSp mod">
        <pc:chgData name="Noelia Cuglia" userId="06f992c1140b9e41" providerId="LiveId" clId="{EC019558-B625-4422-91E0-685A517CB7AF}" dt="2023-04-25T16:09:19.231" v="2012" actId="14100"/>
        <pc:sldMkLst>
          <pc:docMk/>
          <pc:sldMk cId="0" sldId="261"/>
        </pc:sldMkLst>
        <pc:spChg chg="mod">
          <ac:chgData name="Noelia Cuglia" userId="06f992c1140b9e41" providerId="LiveId" clId="{EC019558-B625-4422-91E0-685A517CB7AF}" dt="2023-04-25T16:09:19.231" v="2012" actId="14100"/>
          <ac:spMkLst>
            <pc:docMk/>
            <pc:sldMk cId="0" sldId="261"/>
            <ac:spMk id="149" creationId="{00000000-0000-0000-0000-000000000000}"/>
          </ac:spMkLst>
        </pc:spChg>
      </pc:sldChg>
      <pc:sldChg chg="modSp mod modNotesTx">
        <pc:chgData name="Noelia Cuglia" userId="06f992c1140b9e41" providerId="LiveId" clId="{EC019558-B625-4422-91E0-685A517CB7AF}" dt="2023-04-24T12:58:30.859" v="1356" actId="1076"/>
        <pc:sldMkLst>
          <pc:docMk/>
          <pc:sldMk cId="0" sldId="275"/>
        </pc:sldMkLst>
        <pc:spChg chg="mod">
          <ac:chgData name="Noelia Cuglia" userId="06f992c1140b9e41" providerId="LiveId" clId="{EC019558-B625-4422-91E0-685A517CB7AF}" dt="2023-04-24T12:58:05.630" v="1353" actId="20577"/>
          <ac:spMkLst>
            <pc:docMk/>
            <pc:sldMk cId="0" sldId="275"/>
            <ac:spMk id="289" creationId="{00000000-0000-0000-0000-000000000000}"/>
          </ac:spMkLst>
        </pc:spChg>
        <pc:spChg chg="mod">
          <ac:chgData name="Noelia Cuglia" userId="06f992c1140b9e41" providerId="LiveId" clId="{EC019558-B625-4422-91E0-685A517CB7AF}" dt="2023-04-24T12:58:28.606" v="1355" actId="1076"/>
          <ac:spMkLst>
            <pc:docMk/>
            <pc:sldMk cId="0" sldId="275"/>
            <ac:spMk id="291" creationId="{00000000-0000-0000-0000-000000000000}"/>
          </ac:spMkLst>
        </pc:spChg>
        <pc:spChg chg="mod">
          <ac:chgData name="Noelia Cuglia" userId="06f992c1140b9e41" providerId="LiveId" clId="{EC019558-B625-4422-91E0-685A517CB7AF}" dt="2023-04-24T12:58:30.859" v="1356" actId="1076"/>
          <ac:spMkLst>
            <pc:docMk/>
            <pc:sldMk cId="0" sldId="275"/>
            <ac:spMk id="292" creationId="{00000000-0000-0000-0000-000000000000}"/>
          </ac:spMkLst>
        </pc:spChg>
        <pc:picChg chg="mod">
          <ac:chgData name="Noelia Cuglia" userId="06f992c1140b9e41" providerId="LiveId" clId="{EC019558-B625-4422-91E0-685A517CB7AF}" dt="2023-04-24T12:58:22.568" v="1354" actId="1076"/>
          <ac:picMkLst>
            <pc:docMk/>
            <pc:sldMk cId="0" sldId="275"/>
            <ac:picMk id="290" creationId="{00000000-0000-0000-0000-000000000000}"/>
          </ac:picMkLst>
        </pc:picChg>
      </pc:sldChg>
      <pc:sldChg chg="modSp mod">
        <pc:chgData name="Noelia Cuglia" userId="06f992c1140b9e41" providerId="LiveId" clId="{EC019558-B625-4422-91E0-685A517CB7AF}" dt="2023-04-24T12:27:16.232" v="47" actId="1076"/>
        <pc:sldMkLst>
          <pc:docMk/>
          <pc:sldMk cId="0" sldId="277"/>
        </pc:sldMkLst>
        <pc:spChg chg="mod">
          <ac:chgData name="Noelia Cuglia" userId="06f992c1140b9e41" providerId="LiveId" clId="{EC019558-B625-4422-91E0-685A517CB7AF}" dt="2023-04-24T12:27:12.590" v="46" actId="1076"/>
          <ac:spMkLst>
            <pc:docMk/>
            <pc:sldMk cId="0" sldId="277"/>
            <ac:spMk id="315" creationId="{00000000-0000-0000-0000-000000000000}"/>
          </ac:spMkLst>
        </pc:spChg>
        <pc:graphicFrameChg chg="mod modGraphic">
          <ac:chgData name="Noelia Cuglia" userId="06f992c1140b9e41" providerId="LiveId" clId="{EC019558-B625-4422-91E0-685A517CB7AF}" dt="2023-04-24T12:27:16.232" v="47" actId="1076"/>
          <ac:graphicFrameMkLst>
            <pc:docMk/>
            <pc:sldMk cId="0" sldId="277"/>
            <ac:graphicFrameMk id="312" creationId="{00000000-0000-0000-0000-000000000000}"/>
          </ac:graphicFrameMkLst>
        </pc:graphicFrameChg>
      </pc:sldChg>
      <pc:sldChg chg="modNotesTx">
        <pc:chgData name="Noelia Cuglia" userId="06f992c1140b9e41" providerId="LiveId" clId="{EC019558-B625-4422-91E0-685A517CB7AF}" dt="2023-04-24T12:28:52.116" v="50"/>
        <pc:sldMkLst>
          <pc:docMk/>
          <pc:sldMk cId="0" sldId="278"/>
        </pc:sldMkLst>
      </pc:sldChg>
      <pc:sldChg chg="del">
        <pc:chgData name="Noelia Cuglia" userId="06f992c1140b9e41" providerId="LiveId" clId="{EC019558-B625-4422-91E0-685A517CB7AF}" dt="2023-04-24T12:28:55.202" v="51" actId="47"/>
        <pc:sldMkLst>
          <pc:docMk/>
          <pc:sldMk cId="0" sldId="279"/>
        </pc:sldMkLst>
      </pc:sldChg>
      <pc:sldChg chg="modSp mod">
        <pc:chgData name="Noelia Cuglia" userId="06f992c1140b9e41" providerId="LiveId" clId="{EC019558-B625-4422-91E0-685A517CB7AF}" dt="2023-04-24T12:29:57.330" v="102" actId="20577"/>
        <pc:sldMkLst>
          <pc:docMk/>
          <pc:sldMk cId="0" sldId="280"/>
        </pc:sldMkLst>
        <pc:spChg chg="mod">
          <ac:chgData name="Noelia Cuglia" userId="06f992c1140b9e41" providerId="LiveId" clId="{EC019558-B625-4422-91E0-685A517CB7AF}" dt="2023-04-24T12:29:57.330" v="102" actId="20577"/>
          <ac:spMkLst>
            <pc:docMk/>
            <pc:sldMk cId="0" sldId="280"/>
            <ac:spMk id="337" creationId="{00000000-0000-0000-0000-000000000000}"/>
          </ac:spMkLst>
        </pc:spChg>
      </pc:sldChg>
      <pc:sldChg chg="del">
        <pc:chgData name="Noelia Cuglia" userId="06f992c1140b9e41" providerId="LiveId" clId="{EC019558-B625-4422-91E0-685A517CB7AF}" dt="2023-04-24T12:36:19.815" v="565" actId="47"/>
        <pc:sldMkLst>
          <pc:docMk/>
          <pc:sldMk cId="0" sldId="281"/>
        </pc:sldMkLst>
      </pc:sldChg>
      <pc:sldChg chg="addSp delSp modSp mod ord">
        <pc:chgData name="Noelia Cuglia" userId="06f992c1140b9e41" providerId="LiveId" clId="{EC019558-B625-4422-91E0-685A517CB7AF}" dt="2023-04-25T16:25:38.360" v="2330" actId="14100"/>
        <pc:sldMkLst>
          <pc:docMk/>
          <pc:sldMk cId="0" sldId="282"/>
        </pc:sldMkLst>
        <pc:spChg chg="add mod">
          <ac:chgData name="Noelia Cuglia" userId="06f992c1140b9e41" providerId="LiveId" clId="{EC019558-B625-4422-91E0-685A517CB7AF}" dt="2023-04-24T12:37:32.454" v="573" actId="1076"/>
          <ac:spMkLst>
            <pc:docMk/>
            <pc:sldMk cId="0" sldId="282"/>
            <ac:spMk id="3" creationId="{75CE7AB6-76FC-E673-98F4-9AA6A29B6C01}"/>
          </ac:spMkLst>
        </pc:spChg>
        <pc:spChg chg="mod">
          <ac:chgData name="Noelia Cuglia" userId="06f992c1140b9e41" providerId="LiveId" clId="{EC019558-B625-4422-91E0-685A517CB7AF}" dt="2023-04-24T12:34:52.163" v="398" actId="1076"/>
          <ac:spMkLst>
            <pc:docMk/>
            <pc:sldMk cId="0" sldId="282"/>
            <ac:spMk id="364" creationId="{00000000-0000-0000-0000-000000000000}"/>
          </ac:spMkLst>
        </pc:spChg>
        <pc:spChg chg="mod">
          <ac:chgData name="Noelia Cuglia" userId="06f992c1140b9e41" providerId="LiveId" clId="{EC019558-B625-4422-91E0-685A517CB7AF}" dt="2023-04-24T12:41:53.701" v="704" actId="20577"/>
          <ac:spMkLst>
            <pc:docMk/>
            <pc:sldMk cId="0" sldId="282"/>
            <ac:spMk id="366" creationId="{00000000-0000-0000-0000-000000000000}"/>
          </ac:spMkLst>
        </pc:spChg>
        <pc:spChg chg="del">
          <ac:chgData name="Noelia Cuglia" userId="06f992c1140b9e41" providerId="LiveId" clId="{EC019558-B625-4422-91E0-685A517CB7AF}" dt="2023-04-24T12:36:11.090" v="563" actId="478"/>
          <ac:spMkLst>
            <pc:docMk/>
            <pc:sldMk cId="0" sldId="282"/>
            <ac:spMk id="367" creationId="{00000000-0000-0000-0000-000000000000}"/>
          </ac:spMkLst>
        </pc:spChg>
        <pc:graphicFrameChg chg="add mod">
          <ac:chgData name="Noelia Cuglia" userId="06f992c1140b9e41" providerId="LiveId" clId="{EC019558-B625-4422-91E0-685A517CB7AF}" dt="2023-04-24T12:38:35.471" v="638" actId="1038"/>
          <ac:graphicFrameMkLst>
            <pc:docMk/>
            <pc:sldMk cId="0" sldId="282"/>
            <ac:graphicFrameMk id="5" creationId="{0E81B5B2-F2C4-5C73-1683-BF8A12AFE5C6}"/>
          </ac:graphicFrameMkLst>
        </pc:graphicFrameChg>
        <pc:picChg chg="add mod">
          <ac:chgData name="Noelia Cuglia" userId="06f992c1140b9e41" providerId="LiveId" clId="{EC019558-B625-4422-91E0-685A517CB7AF}" dt="2023-04-24T12:46:44.764" v="947" actId="14100"/>
          <ac:picMkLst>
            <pc:docMk/>
            <pc:sldMk cId="0" sldId="282"/>
            <ac:picMk id="2" creationId="{A9555BF3-CD7E-DB8B-87F7-47BC4A073DB4}"/>
          </ac:picMkLst>
        </pc:picChg>
        <pc:picChg chg="add mod">
          <ac:chgData name="Noelia Cuglia" userId="06f992c1140b9e41" providerId="LiveId" clId="{EC019558-B625-4422-91E0-685A517CB7AF}" dt="2023-04-24T12:38:48.119" v="640" actId="1076"/>
          <ac:picMkLst>
            <pc:docMk/>
            <pc:sldMk cId="0" sldId="282"/>
            <ac:picMk id="4" creationId="{57DFE587-3503-8500-29D4-740019FCC803}"/>
          </ac:picMkLst>
        </pc:picChg>
        <pc:picChg chg="add mod">
          <ac:chgData name="Noelia Cuglia" userId="06f992c1140b9e41" providerId="LiveId" clId="{EC019558-B625-4422-91E0-685A517CB7AF}" dt="2023-04-24T12:39:34.071" v="656" actId="14100"/>
          <ac:picMkLst>
            <pc:docMk/>
            <pc:sldMk cId="0" sldId="282"/>
            <ac:picMk id="6" creationId="{6E62951C-0D7A-2D6A-AD8B-91F716BDC77A}"/>
          </ac:picMkLst>
        </pc:picChg>
        <pc:picChg chg="del">
          <ac:chgData name="Noelia Cuglia" userId="06f992c1140b9e41" providerId="LiveId" clId="{EC019558-B625-4422-91E0-685A517CB7AF}" dt="2023-04-24T12:36:15.215" v="564" actId="478"/>
          <ac:picMkLst>
            <pc:docMk/>
            <pc:sldMk cId="0" sldId="282"/>
            <ac:picMk id="365" creationId="{00000000-0000-0000-0000-000000000000}"/>
          </ac:picMkLst>
        </pc:picChg>
        <pc:picChg chg="mod">
          <ac:chgData name="Noelia Cuglia" userId="06f992c1140b9e41" providerId="LiveId" clId="{EC019558-B625-4422-91E0-685A517CB7AF}" dt="2023-04-24T12:46:48.025" v="948" actId="1076"/>
          <ac:picMkLst>
            <pc:docMk/>
            <pc:sldMk cId="0" sldId="282"/>
            <ac:picMk id="368" creationId="{00000000-0000-0000-0000-000000000000}"/>
          </ac:picMkLst>
        </pc:picChg>
        <pc:picChg chg="mod">
          <ac:chgData name="Noelia Cuglia" userId="06f992c1140b9e41" providerId="LiveId" clId="{EC019558-B625-4422-91E0-685A517CB7AF}" dt="2023-04-24T12:34:57.977" v="399" actId="1076"/>
          <ac:picMkLst>
            <pc:docMk/>
            <pc:sldMk cId="0" sldId="282"/>
            <ac:picMk id="369" creationId="{00000000-0000-0000-0000-000000000000}"/>
          </ac:picMkLst>
        </pc:picChg>
        <pc:picChg chg="mod">
          <ac:chgData name="Noelia Cuglia" userId="06f992c1140b9e41" providerId="LiveId" clId="{EC019558-B625-4422-91E0-685A517CB7AF}" dt="2023-04-25T16:25:38.360" v="2330" actId="14100"/>
          <ac:picMkLst>
            <pc:docMk/>
            <pc:sldMk cId="0" sldId="282"/>
            <ac:picMk id="370" creationId="{00000000-0000-0000-0000-000000000000}"/>
          </ac:picMkLst>
        </pc:picChg>
      </pc:sldChg>
      <pc:sldChg chg="del">
        <pc:chgData name="Noelia Cuglia" userId="06f992c1140b9e41" providerId="LiveId" clId="{EC019558-B625-4422-91E0-685A517CB7AF}" dt="2023-04-24T12:40:42.341" v="664" actId="47"/>
        <pc:sldMkLst>
          <pc:docMk/>
          <pc:sldMk cId="0" sldId="283"/>
        </pc:sldMkLst>
      </pc:sldChg>
      <pc:sldChg chg="addSp delSp modSp del mod ord modNotesTx">
        <pc:chgData name="Noelia Cuglia" userId="06f992c1140b9e41" providerId="LiveId" clId="{EC019558-B625-4422-91E0-685A517CB7AF}" dt="2023-04-24T12:39:43.219" v="657" actId="47"/>
        <pc:sldMkLst>
          <pc:docMk/>
          <pc:sldMk cId="0" sldId="284"/>
        </pc:sldMkLst>
        <pc:spChg chg="del">
          <ac:chgData name="Noelia Cuglia" userId="06f992c1140b9e41" providerId="LiveId" clId="{EC019558-B625-4422-91E0-685A517CB7AF}" dt="2023-04-24T12:37:26.155" v="571" actId="21"/>
          <ac:spMkLst>
            <pc:docMk/>
            <pc:sldMk cId="0" sldId="284"/>
            <ac:spMk id="400" creationId="{00000000-0000-0000-0000-000000000000}"/>
          </ac:spMkLst>
        </pc:spChg>
        <pc:spChg chg="del mod">
          <ac:chgData name="Noelia Cuglia" userId="06f992c1140b9e41" providerId="LiveId" clId="{EC019558-B625-4422-91E0-685A517CB7AF}" dt="2023-04-24T12:38:14.639" v="578" actId="21"/>
          <ac:spMkLst>
            <pc:docMk/>
            <pc:sldMk cId="0" sldId="284"/>
            <ac:spMk id="401" creationId="{00000000-0000-0000-0000-000000000000}"/>
          </ac:spMkLst>
        </pc:spChg>
        <pc:grpChg chg="del">
          <ac:chgData name="Noelia Cuglia" userId="06f992c1140b9e41" providerId="LiveId" clId="{EC019558-B625-4422-91E0-685A517CB7AF}" dt="2023-04-24T12:36:47.462" v="566" actId="478"/>
          <ac:grpSpMkLst>
            <pc:docMk/>
            <pc:sldMk cId="0" sldId="284"/>
            <ac:grpSpMk id="402" creationId="{00000000-0000-0000-0000-000000000000}"/>
          </ac:grpSpMkLst>
        </pc:grpChg>
        <pc:grpChg chg="del">
          <ac:chgData name="Noelia Cuglia" userId="06f992c1140b9e41" providerId="LiveId" clId="{EC019558-B625-4422-91E0-685A517CB7AF}" dt="2023-04-24T12:37:14.464" v="570" actId="478"/>
          <ac:grpSpMkLst>
            <pc:docMk/>
            <pc:sldMk cId="0" sldId="284"/>
            <ac:grpSpMk id="406" creationId="{00000000-0000-0000-0000-000000000000}"/>
          </ac:grpSpMkLst>
        </pc:grpChg>
        <pc:graphicFrameChg chg="del">
          <ac:chgData name="Noelia Cuglia" userId="06f992c1140b9e41" providerId="LiveId" clId="{EC019558-B625-4422-91E0-685A517CB7AF}" dt="2023-04-24T12:38:27.483" v="581" actId="21"/>
          <ac:graphicFrameMkLst>
            <pc:docMk/>
            <pc:sldMk cId="0" sldId="284"/>
            <ac:graphicFrameMk id="405" creationId="{00000000-0000-0000-0000-000000000000}"/>
          </ac:graphicFrameMkLst>
        </pc:graphicFrameChg>
        <pc:picChg chg="add del mod">
          <ac:chgData name="Noelia Cuglia" userId="06f992c1140b9e41" providerId="LiveId" clId="{EC019558-B625-4422-91E0-685A517CB7AF}" dt="2023-04-24T12:38:17.592" v="579" actId="21"/>
          <ac:picMkLst>
            <pc:docMk/>
            <pc:sldMk cId="0" sldId="284"/>
            <ac:picMk id="2" creationId="{9DC17C31-4C21-57FF-9AF0-38A811B43D64}"/>
          </ac:picMkLst>
        </pc:picChg>
        <pc:picChg chg="del">
          <ac:chgData name="Noelia Cuglia" userId="06f992c1140b9e41" providerId="LiveId" clId="{EC019558-B625-4422-91E0-685A517CB7AF}" dt="2023-04-24T12:36:50.307" v="567" actId="21"/>
          <ac:picMkLst>
            <pc:docMk/>
            <pc:sldMk cId="0" sldId="284"/>
            <ac:picMk id="409" creationId="{00000000-0000-0000-0000-000000000000}"/>
          </ac:picMkLst>
        </pc:picChg>
        <pc:picChg chg="del">
          <ac:chgData name="Noelia Cuglia" userId="06f992c1140b9e41" providerId="LiveId" clId="{EC019558-B625-4422-91E0-685A517CB7AF}" dt="2023-04-24T12:38:27.483" v="581" actId="21"/>
          <ac:picMkLst>
            <pc:docMk/>
            <pc:sldMk cId="0" sldId="284"/>
            <ac:picMk id="410" creationId="{00000000-0000-0000-0000-000000000000}"/>
          </ac:picMkLst>
        </pc:picChg>
      </pc:sldChg>
      <pc:sldChg chg="del">
        <pc:chgData name="Noelia Cuglia" userId="06f992c1140b9e41" providerId="LiveId" clId="{EC019558-B625-4422-91E0-685A517CB7AF}" dt="2023-04-24T12:42:01.369" v="705" actId="47"/>
        <pc:sldMkLst>
          <pc:docMk/>
          <pc:sldMk cId="0" sldId="285"/>
        </pc:sldMkLst>
      </pc:sldChg>
      <pc:sldChg chg="addSp delSp modSp mod">
        <pc:chgData name="Noelia Cuglia" userId="06f992c1140b9e41" providerId="LiveId" clId="{EC019558-B625-4422-91E0-685A517CB7AF}" dt="2023-04-25T16:26:20.194" v="2335" actId="1076"/>
        <pc:sldMkLst>
          <pc:docMk/>
          <pc:sldMk cId="0" sldId="286"/>
        </pc:sldMkLst>
        <pc:spChg chg="add mod">
          <ac:chgData name="Noelia Cuglia" userId="06f992c1140b9e41" providerId="LiveId" clId="{EC019558-B625-4422-91E0-685A517CB7AF}" dt="2023-04-25T16:26:20.194" v="2335" actId="1076"/>
          <ac:spMkLst>
            <pc:docMk/>
            <pc:sldMk cId="0" sldId="286"/>
            <ac:spMk id="3" creationId="{8B937C0B-568F-0397-A781-75A8EAE1297B}"/>
          </ac:spMkLst>
        </pc:spChg>
        <pc:spChg chg="del">
          <ac:chgData name="Noelia Cuglia" userId="06f992c1140b9e41" providerId="LiveId" clId="{EC019558-B625-4422-91E0-685A517CB7AF}" dt="2023-04-24T12:43:25.893" v="732" actId="478"/>
          <ac:spMkLst>
            <pc:docMk/>
            <pc:sldMk cId="0" sldId="286"/>
            <ac:spMk id="428" creationId="{00000000-0000-0000-0000-000000000000}"/>
          </ac:spMkLst>
        </pc:spChg>
        <pc:spChg chg="mod">
          <ac:chgData name="Noelia Cuglia" userId="06f992c1140b9e41" providerId="LiveId" clId="{EC019558-B625-4422-91E0-685A517CB7AF}" dt="2023-04-24T12:42:35.019" v="718" actId="20577"/>
          <ac:spMkLst>
            <pc:docMk/>
            <pc:sldMk cId="0" sldId="286"/>
            <ac:spMk id="431" creationId="{00000000-0000-0000-0000-000000000000}"/>
          </ac:spMkLst>
        </pc:spChg>
        <pc:picChg chg="add mod">
          <ac:chgData name="Noelia Cuglia" userId="06f992c1140b9e41" providerId="LiveId" clId="{EC019558-B625-4422-91E0-685A517CB7AF}" dt="2023-04-24T12:43:21.010" v="731" actId="14100"/>
          <ac:picMkLst>
            <pc:docMk/>
            <pc:sldMk cId="0" sldId="286"/>
            <ac:picMk id="2" creationId="{0FEC9D06-9A3F-086F-2530-48BF53644EDA}"/>
          </ac:picMkLst>
        </pc:picChg>
        <pc:picChg chg="del">
          <ac:chgData name="Noelia Cuglia" userId="06f992c1140b9e41" providerId="LiveId" clId="{EC019558-B625-4422-91E0-685A517CB7AF}" dt="2023-04-24T12:42:14.773" v="708" actId="478"/>
          <ac:picMkLst>
            <pc:docMk/>
            <pc:sldMk cId="0" sldId="286"/>
            <ac:picMk id="427" creationId="{00000000-0000-0000-0000-000000000000}"/>
          </ac:picMkLst>
        </pc:picChg>
        <pc:picChg chg="mod">
          <ac:chgData name="Noelia Cuglia" userId="06f992c1140b9e41" providerId="LiveId" clId="{EC019558-B625-4422-91E0-685A517CB7AF}" dt="2023-04-24T12:43:06.439" v="726" actId="1076"/>
          <ac:picMkLst>
            <pc:docMk/>
            <pc:sldMk cId="0" sldId="286"/>
            <ac:picMk id="432" creationId="{00000000-0000-0000-0000-000000000000}"/>
          </ac:picMkLst>
        </pc:picChg>
        <pc:picChg chg="mod">
          <ac:chgData name="Noelia Cuglia" userId="06f992c1140b9e41" providerId="LiveId" clId="{EC019558-B625-4422-91E0-685A517CB7AF}" dt="2023-04-24T12:42:13.053" v="707" actId="1076"/>
          <ac:picMkLst>
            <pc:docMk/>
            <pc:sldMk cId="0" sldId="286"/>
            <ac:picMk id="433" creationId="{00000000-0000-0000-0000-000000000000}"/>
          </ac:picMkLst>
        </pc:picChg>
      </pc:sldChg>
      <pc:sldChg chg="delSp del mod">
        <pc:chgData name="Noelia Cuglia" userId="06f992c1140b9e41" providerId="LiveId" clId="{EC019558-B625-4422-91E0-685A517CB7AF}" dt="2023-04-24T12:46:04.517" v="942" actId="47"/>
        <pc:sldMkLst>
          <pc:docMk/>
          <pc:sldMk cId="0" sldId="287"/>
        </pc:sldMkLst>
        <pc:spChg chg="del">
          <ac:chgData name="Noelia Cuglia" userId="06f992c1140b9e41" providerId="LiveId" clId="{EC019558-B625-4422-91E0-685A517CB7AF}" dt="2023-04-24T12:43:41.353" v="733" actId="21"/>
          <ac:spMkLst>
            <pc:docMk/>
            <pc:sldMk cId="0" sldId="287"/>
            <ac:spMk id="447" creationId="{00000000-0000-0000-0000-000000000000}"/>
          </ac:spMkLst>
        </pc:spChg>
        <pc:picChg chg="del">
          <ac:chgData name="Noelia Cuglia" userId="06f992c1140b9e41" providerId="LiveId" clId="{EC019558-B625-4422-91E0-685A517CB7AF}" dt="2023-04-24T12:42:54.801" v="721" actId="21"/>
          <ac:picMkLst>
            <pc:docMk/>
            <pc:sldMk cId="0" sldId="287"/>
            <ac:picMk id="449" creationId="{00000000-0000-0000-0000-000000000000}"/>
          </ac:picMkLst>
        </pc:picChg>
      </pc:sldChg>
      <pc:sldChg chg="delSp modSp mod">
        <pc:chgData name="Noelia Cuglia" userId="06f992c1140b9e41" providerId="LiveId" clId="{EC019558-B625-4422-91E0-685A517CB7AF}" dt="2023-04-25T16:11:32.024" v="2027" actId="20577"/>
        <pc:sldMkLst>
          <pc:docMk/>
          <pc:sldMk cId="0" sldId="288"/>
        </pc:sldMkLst>
        <pc:spChg chg="mod">
          <ac:chgData name="Noelia Cuglia" userId="06f992c1140b9e41" providerId="LiveId" clId="{EC019558-B625-4422-91E0-685A517CB7AF}" dt="2023-04-24T12:49:09.967" v="1010" actId="14100"/>
          <ac:spMkLst>
            <pc:docMk/>
            <pc:sldMk cId="0" sldId="288"/>
            <ac:spMk id="455" creationId="{00000000-0000-0000-0000-000000000000}"/>
          </ac:spMkLst>
        </pc:spChg>
        <pc:spChg chg="mod">
          <ac:chgData name="Noelia Cuglia" userId="06f992c1140b9e41" providerId="LiveId" clId="{EC019558-B625-4422-91E0-685A517CB7AF}" dt="2023-04-25T16:11:32.024" v="2027" actId="20577"/>
          <ac:spMkLst>
            <pc:docMk/>
            <pc:sldMk cId="0" sldId="288"/>
            <ac:spMk id="456" creationId="{00000000-0000-0000-0000-000000000000}"/>
          </ac:spMkLst>
        </pc:spChg>
        <pc:picChg chg="del">
          <ac:chgData name="Noelia Cuglia" userId="06f992c1140b9e41" providerId="LiveId" clId="{EC019558-B625-4422-91E0-685A517CB7AF}" dt="2023-04-24T12:48:34.447" v="1000" actId="478"/>
          <ac:picMkLst>
            <pc:docMk/>
            <pc:sldMk cId="0" sldId="288"/>
            <ac:picMk id="458" creationId="{00000000-0000-0000-0000-000000000000}"/>
          </ac:picMkLst>
        </pc:picChg>
      </pc:sldChg>
      <pc:sldChg chg="modSp mod">
        <pc:chgData name="Noelia Cuglia" userId="06f992c1140b9e41" providerId="LiveId" clId="{EC019558-B625-4422-91E0-685A517CB7AF}" dt="2023-04-24T12:53:23.384" v="1221" actId="20577"/>
        <pc:sldMkLst>
          <pc:docMk/>
          <pc:sldMk cId="0" sldId="289"/>
        </pc:sldMkLst>
        <pc:spChg chg="mod">
          <ac:chgData name="Noelia Cuglia" userId="06f992c1140b9e41" providerId="LiveId" clId="{EC019558-B625-4422-91E0-685A517CB7AF}" dt="2023-04-24T12:53:23.384" v="1221" actId="20577"/>
          <ac:spMkLst>
            <pc:docMk/>
            <pc:sldMk cId="0" sldId="289"/>
            <ac:spMk id="466" creationId="{00000000-0000-0000-0000-000000000000}"/>
          </ac:spMkLst>
        </pc:spChg>
      </pc:sldChg>
      <pc:sldChg chg="addSp delSp modSp mod">
        <pc:chgData name="Noelia Cuglia" userId="06f992c1140b9e41" providerId="LiveId" clId="{EC019558-B625-4422-91E0-685A517CB7AF}" dt="2023-04-25T16:20:00.854" v="2244" actId="20577"/>
        <pc:sldMkLst>
          <pc:docMk/>
          <pc:sldMk cId="0" sldId="291"/>
        </pc:sldMkLst>
        <pc:spChg chg="add mod">
          <ac:chgData name="Noelia Cuglia" userId="06f992c1140b9e41" providerId="LiveId" clId="{EC019558-B625-4422-91E0-685A517CB7AF}" dt="2023-04-25T16:18:31.556" v="2234" actId="1076"/>
          <ac:spMkLst>
            <pc:docMk/>
            <pc:sldMk cId="0" sldId="291"/>
            <ac:spMk id="2" creationId="{43830E86-C38B-8F1B-74A2-BCD850BCD95F}"/>
          </ac:spMkLst>
        </pc:spChg>
        <pc:spChg chg="add mod">
          <ac:chgData name="Noelia Cuglia" userId="06f992c1140b9e41" providerId="LiveId" clId="{EC019558-B625-4422-91E0-685A517CB7AF}" dt="2023-04-25T16:18:38.710" v="2235" actId="1076"/>
          <ac:spMkLst>
            <pc:docMk/>
            <pc:sldMk cId="0" sldId="291"/>
            <ac:spMk id="3" creationId="{6EBC4F7F-64DB-5BE5-C282-92C191133FC2}"/>
          </ac:spMkLst>
        </pc:spChg>
        <pc:spChg chg="mod">
          <ac:chgData name="Noelia Cuglia" userId="06f992c1140b9e41" providerId="LiveId" clId="{EC019558-B625-4422-91E0-685A517CB7AF}" dt="2023-04-25T16:20:00.854" v="2244" actId="20577"/>
          <ac:spMkLst>
            <pc:docMk/>
            <pc:sldMk cId="0" sldId="291"/>
            <ac:spMk id="529" creationId="{00000000-0000-0000-0000-000000000000}"/>
          </ac:spMkLst>
        </pc:spChg>
        <pc:spChg chg="mod">
          <ac:chgData name="Noelia Cuglia" userId="06f992c1140b9e41" providerId="LiveId" clId="{EC019558-B625-4422-91E0-685A517CB7AF}" dt="2023-04-25T16:17:48.510" v="2226" actId="1076"/>
          <ac:spMkLst>
            <pc:docMk/>
            <pc:sldMk cId="0" sldId="291"/>
            <ac:spMk id="530" creationId="{00000000-0000-0000-0000-000000000000}"/>
          </ac:spMkLst>
        </pc:spChg>
        <pc:picChg chg="mod">
          <ac:chgData name="Noelia Cuglia" userId="06f992c1140b9e41" providerId="LiveId" clId="{EC019558-B625-4422-91E0-685A517CB7AF}" dt="2023-04-25T16:18:46.108" v="2236" actId="1076"/>
          <ac:picMkLst>
            <pc:docMk/>
            <pc:sldMk cId="0" sldId="291"/>
            <ac:picMk id="531" creationId="{00000000-0000-0000-0000-000000000000}"/>
          </ac:picMkLst>
        </pc:picChg>
        <pc:picChg chg="del">
          <ac:chgData name="Noelia Cuglia" userId="06f992c1140b9e41" providerId="LiveId" clId="{EC019558-B625-4422-91E0-685A517CB7AF}" dt="2023-04-25T16:12:09.224" v="2028" actId="478"/>
          <ac:picMkLst>
            <pc:docMk/>
            <pc:sldMk cId="0" sldId="291"/>
            <ac:picMk id="532" creationId="{00000000-0000-0000-0000-000000000000}"/>
          </ac:picMkLst>
        </pc:picChg>
        <pc:picChg chg="del">
          <ac:chgData name="Noelia Cuglia" userId="06f992c1140b9e41" providerId="LiveId" clId="{EC019558-B625-4422-91E0-685A517CB7AF}" dt="2023-04-25T16:13:05.165" v="2037" actId="478"/>
          <ac:picMkLst>
            <pc:docMk/>
            <pc:sldMk cId="0" sldId="291"/>
            <ac:picMk id="533" creationId="{00000000-0000-0000-0000-000000000000}"/>
          </ac:picMkLst>
        </pc:picChg>
      </pc:sldChg>
      <pc:sldChg chg="delSp modSp del mod">
        <pc:chgData name="Noelia Cuglia" userId="06f992c1140b9e41" providerId="LiveId" clId="{EC019558-B625-4422-91E0-685A517CB7AF}" dt="2023-04-25T16:20:04.786" v="2245" actId="47"/>
        <pc:sldMkLst>
          <pc:docMk/>
          <pc:sldMk cId="0" sldId="292"/>
        </pc:sldMkLst>
        <pc:spChg chg="del mod">
          <ac:chgData name="Noelia Cuglia" userId="06f992c1140b9e41" providerId="LiveId" clId="{EC019558-B625-4422-91E0-685A517CB7AF}" dt="2023-04-25T16:15:48.046" v="2134"/>
          <ac:spMkLst>
            <pc:docMk/>
            <pc:sldMk cId="0" sldId="292"/>
            <ac:spMk id="538" creationId="{00000000-0000-0000-0000-000000000000}"/>
          </ac:spMkLst>
        </pc:spChg>
      </pc:sldChg>
      <pc:sldChg chg="modSp del mod">
        <pc:chgData name="Noelia Cuglia" userId="06f992c1140b9e41" providerId="LiveId" clId="{EC019558-B625-4422-91E0-685A517CB7AF}" dt="2023-04-25T16:19:55.174" v="2237" actId="47"/>
        <pc:sldMkLst>
          <pc:docMk/>
          <pc:sldMk cId="0" sldId="293"/>
        </pc:sldMkLst>
        <pc:spChg chg="mod">
          <ac:chgData name="Noelia Cuglia" userId="06f992c1140b9e41" providerId="LiveId" clId="{EC019558-B625-4422-91E0-685A517CB7AF}" dt="2023-04-25T16:18:11.261" v="2228" actId="21"/>
          <ac:spMkLst>
            <pc:docMk/>
            <pc:sldMk cId="0" sldId="293"/>
            <ac:spMk id="548" creationId="{00000000-0000-0000-0000-000000000000}"/>
          </ac:spMkLst>
        </pc:spChg>
      </pc:sldChg>
      <pc:sldChg chg="addSp delSp modSp mod">
        <pc:chgData name="Noelia Cuglia" userId="06f992c1140b9e41" providerId="LiveId" clId="{EC019558-B625-4422-91E0-685A517CB7AF}" dt="2023-04-25T16:22:13.529" v="2311" actId="1076"/>
        <pc:sldMkLst>
          <pc:docMk/>
          <pc:sldMk cId="0" sldId="294"/>
        </pc:sldMkLst>
        <pc:spChg chg="add del mod">
          <ac:chgData name="Noelia Cuglia" userId="06f992c1140b9e41" providerId="LiveId" clId="{EC019558-B625-4422-91E0-685A517CB7AF}" dt="2023-04-25T16:20:21.944" v="2249" actId="478"/>
          <ac:spMkLst>
            <pc:docMk/>
            <pc:sldMk cId="0" sldId="294"/>
            <ac:spMk id="3" creationId="{114CE190-3E9F-A9B1-DC5A-11AE85295BA1}"/>
          </ac:spMkLst>
        </pc:spChg>
        <pc:spChg chg="del">
          <ac:chgData name="Noelia Cuglia" userId="06f992c1140b9e41" providerId="LiveId" clId="{EC019558-B625-4422-91E0-685A517CB7AF}" dt="2023-04-25T16:20:19.750" v="2248" actId="478"/>
          <ac:spMkLst>
            <pc:docMk/>
            <pc:sldMk cId="0" sldId="294"/>
            <ac:spMk id="557" creationId="{00000000-0000-0000-0000-000000000000}"/>
          </ac:spMkLst>
        </pc:spChg>
        <pc:spChg chg="del mod">
          <ac:chgData name="Noelia Cuglia" userId="06f992c1140b9e41" providerId="LiveId" clId="{EC019558-B625-4422-91E0-685A517CB7AF}" dt="2023-04-25T16:20:17.075" v="2247" actId="478"/>
          <ac:spMkLst>
            <pc:docMk/>
            <pc:sldMk cId="0" sldId="294"/>
            <ac:spMk id="558" creationId="{00000000-0000-0000-0000-000000000000}"/>
          </ac:spMkLst>
        </pc:spChg>
        <pc:spChg chg="mod">
          <ac:chgData name="Noelia Cuglia" userId="06f992c1140b9e41" providerId="LiveId" clId="{EC019558-B625-4422-91E0-685A517CB7AF}" dt="2023-04-25T16:22:13.529" v="2311" actId="1076"/>
          <ac:spMkLst>
            <pc:docMk/>
            <pc:sldMk cId="0" sldId="294"/>
            <ac:spMk id="559" creationId="{00000000-0000-0000-0000-000000000000}"/>
          </ac:spMkLst>
        </pc:spChg>
        <pc:spChg chg="mod">
          <ac:chgData name="Noelia Cuglia" userId="06f992c1140b9e41" providerId="LiveId" clId="{EC019558-B625-4422-91E0-685A517CB7AF}" dt="2023-04-25T16:22:01.500" v="2310" actId="20577"/>
          <ac:spMkLst>
            <pc:docMk/>
            <pc:sldMk cId="0" sldId="294"/>
            <ac:spMk id="560" creationId="{00000000-0000-0000-0000-000000000000}"/>
          </ac:spMkLst>
        </pc:spChg>
        <pc:picChg chg="mod">
          <ac:chgData name="Noelia Cuglia" userId="06f992c1140b9e41" providerId="LiveId" clId="{EC019558-B625-4422-91E0-685A517CB7AF}" dt="2023-04-25T16:20:45.738" v="2256" actId="1076"/>
          <ac:picMkLst>
            <pc:docMk/>
            <pc:sldMk cId="0" sldId="294"/>
            <ac:picMk id="561" creationId="{00000000-0000-0000-0000-000000000000}"/>
          </ac:picMkLst>
        </pc:picChg>
        <pc:picChg chg="mod">
          <ac:chgData name="Noelia Cuglia" userId="06f992c1140b9e41" providerId="LiveId" clId="{EC019558-B625-4422-91E0-685A517CB7AF}" dt="2023-04-25T16:20:36.812" v="2254" actId="1076"/>
          <ac:picMkLst>
            <pc:docMk/>
            <pc:sldMk cId="0" sldId="294"/>
            <ac:picMk id="562" creationId="{00000000-0000-0000-0000-000000000000}"/>
          </ac:picMkLst>
        </pc:picChg>
      </pc:sldChg>
      <pc:sldChg chg="del">
        <pc:chgData name="Noelia Cuglia" userId="06f992c1140b9e41" providerId="LiveId" clId="{EC019558-B625-4422-91E0-685A517CB7AF}" dt="2023-04-24T12:54:12.295" v="1222" actId="47"/>
        <pc:sldMkLst>
          <pc:docMk/>
          <pc:sldMk cId="0" sldId="301"/>
        </pc:sldMkLst>
      </pc:sldChg>
      <pc:sldChg chg="del">
        <pc:chgData name="Noelia Cuglia" userId="06f992c1140b9e41" providerId="LiveId" clId="{EC019558-B625-4422-91E0-685A517CB7AF}" dt="2023-04-24T12:54:14.895" v="1223" actId="47"/>
        <pc:sldMkLst>
          <pc:docMk/>
          <pc:sldMk cId="0" sldId="302"/>
        </pc:sldMkLst>
      </pc:sldChg>
      <pc:sldChg chg="addSp delSp modSp add del mod">
        <pc:chgData name="Noelia Cuglia" userId="06f992c1140b9e41" providerId="LiveId" clId="{EC019558-B625-4422-91E0-685A517CB7AF}" dt="2023-04-24T15:22:47.124" v="1842" actId="47"/>
        <pc:sldMkLst>
          <pc:docMk/>
          <pc:sldMk cId="955048820" sldId="302"/>
        </pc:sldMkLst>
        <pc:spChg chg="del">
          <ac:chgData name="Noelia Cuglia" userId="06f992c1140b9e41" providerId="LiveId" clId="{EC019558-B625-4422-91E0-685A517CB7AF}" dt="2023-04-24T15:02:13.380" v="1764" actId="21"/>
          <ac:spMkLst>
            <pc:docMk/>
            <pc:sldMk cId="955048820" sldId="302"/>
            <ac:spMk id="2" creationId="{00000000-0000-0000-0000-000000000000}"/>
          </ac:spMkLst>
        </pc:spChg>
        <pc:spChg chg="add mod">
          <ac:chgData name="Noelia Cuglia" userId="06f992c1140b9e41" providerId="LiveId" clId="{EC019558-B625-4422-91E0-685A517CB7AF}" dt="2023-04-24T15:02:13.380" v="1764" actId="21"/>
          <ac:spMkLst>
            <pc:docMk/>
            <pc:sldMk cId="955048820" sldId="302"/>
            <ac:spMk id="5" creationId="{9C7AF22C-E541-7ABA-AABE-6A727B996A58}"/>
          </ac:spMkLst>
        </pc:spChg>
        <pc:graphicFrameChg chg="del mod">
          <ac:chgData name="Noelia Cuglia" userId="06f992c1140b9e41" providerId="LiveId" clId="{EC019558-B625-4422-91E0-685A517CB7AF}" dt="2023-04-24T15:01:58.881" v="1761" actId="21"/>
          <ac:graphicFrameMkLst>
            <pc:docMk/>
            <pc:sldMk cId="955048820" sldId="302"/>
            <ac:graphicFrameMk id="4" creationId="{3BF8955D-BCF8-B222-AEC2-C27234F3B664}"/>
          </ac:graphicFrameMkLst>
        </pc:graphicFrameChg>
      </pc:sldChg>
      <pc:sldChg chg="modSp add del">
        <pc:chgData name="Noelia Cuglia" userId="06f992c1140b9e41" providerId="LiveId" clId="{EC019558-B625-4422-91E0-685A517CB7AF}" dt="2023-04-25T16:24:52.093" v="2329" actId="47"/>
        <pc:sldMkLst>
          <pc:docMk/>
          <pc:sldMk cId="3442946437" sldId="311"/>
        </pc:sldMkLst>
        <pc:graphicFrameChg chg="mod">
          <ac:chgData name="Noelia Cuglia" userId="06f992c1140b9e41" providerId="LiveId" clId="{EC019558-B625-4422-91E0-685A517CB7AF}" dt="2023-04-24T15:21:41.403" v="1826"/>
          <ac:graphicFrameMkLst>
            <pc:docMk/>
            <pc:sldMk cId="3442946437" sldId="311"/>
            <ac:graphicFrameMk id="5" creationId="{3BF8955D-BCF8-B222-AEC2-C27234F3B664}"/>
          </ac:graphicFrameMkLst>
        </pc:graphicFrameChg>
      </pc:sldChg>
      <pc:sldChg chg="addSp modSp new mod">
        <pc:chgData name="Noelia Cuglia" userId="06f992c1140b9e41" providerId="LiveId" clId="{EC019558-B625-4422-91E0-685A517CB7AF}" dt="2023-04-25T16:28:01.840" v="2363" actId="20577"/>
        <pc:sldMkLst>
          <pc:docMk/>
          <pc:sldMk cId="2043924896" sldId="312"/>
        </pc:sldMkLst>
        <pc:spChg chg="add mod">
          <ac:chgData name="Noelia Cuglia" userId="06f992c1140b9e41" providerId="LiveId" clId="{EC019558-B625-4422-91E0-685A517CB7AF}" dt="2023-04-25T16:07:49.534" v="1999" actId="1076"/>
          <ac:spMkLst>
            <pc:docMk/>
            <pc:sldMk cId="2043924896" sldId="312"/>
            <ac:spMk id="3" creationId="{BAB267AB-6B13-21E4-1165-7D39D5BD8BFD}"/>
          </ac:spMkLst>
        </pc:spChg>
        <pc:spChg chg="add mod">
          <ac:chgData name="Noelia Cuglia" userId="06f992c1140b9e41" providerId="LiveId" clId="{EC019558-B625-4422-91E0-685A517CB7AF}" dt="2023-04-25T16:24:28.640" v="2328" actId="1076"/>
          <ac:spMkLst>
            <pc:docMk/>
            <pc:sldMk cId="2043924896" sldId="312"/>
            <ac:spMk id="4" creationId="{71E86F39-4A5D-526E-9B9F-8300F676E987}"/>
          </ac:spMkLst>
        </pc:spChg>
        <pc:spChg chg="add mod">
          <ac:chgData name="Noelia Cuglia" userId="06f992c1140b9e41" providerId="LiveId" clId="{EC019558-B625-4422-91E0-685A517CB7AF}" dt="2023-04-24T15:21:45.942" v="1827"/>
          <ac:spMkLst>
            <pc:docMk/>
            <pc:sldMk cId="2043924896" sldId="312"/>
            <ac:spMk id="6" creationId="{D7FA1522-8798-DA48-3269-F5DFE0437331}"/>
          </ac:spMkLst>
        </pc:spChg>
        <pc:spChg chg="add mod">
          <ac:chgData name="Noelia Cuglia" userId="06f992c1140b9e41" providerId="LiveId" clId="{EC019558-B625-4422-91E0-685A517CB7AF}" dt="2023-04-24T15:22:10.549" v="1836" actId="20577"/>
          <ac:spMkLst>
            <pc:docMk/>
            <pc:sldMk cId="2043924896" sldId="312"/>
            <ac:spMk id="7" creationId="{3DD24B16-6AF5-9FB6-2DC1-E68AF9C62216}"/>
          </ac:spMkLst>
        </pc:spChg>
        <pc:spChg chg="add mod">
          <ac:chgData name="Noelia Cuglia" userId="06f992c1140b9e41" providerId="LiveId" clId="{EC019558-B625-4422-91E0-685A517CB7AF}" dt="2023-04-24T15:22:31.573" v="1839"/>
          <ac:spMkLst>
            <pc:docMk/>
            <pc:sldMk cId="2043924896" sldId="312"/>
            <ac:spMk id="9" creationId="{2C28A2FF-BABB-0672-863E-A780A29474A6}"/>
          </ac:spMkLst>
        </pc:spChg>
        <pc:spChg chg="add mod">
          <ac:chgData name="Noelia Cuglia" userId="06f992c1140b9e41" providerId="LiveId" clId="{EC019558-B625-4422-91E0-685A517CB7AF}" dt="2023-04-24T15:22:31.573" v="1839"/>
          <ac:spMkLst>
            <pc:docMk/>
            <pc:sldMk cId="2043924896" sldId="312"/>
            <ac:spMk id="10" creationId="{5C063E0B-B3DA-53CD-7081-DC355518A820}"/>
          </ac:spMkLst>
        </pc:spChg>
        <pc:grpChg chg="add mod">
          <ac:chgData name="Noelia Cuglia" userId="06f992c1140b9e41" providerId="LiveId" clId="{EC019558-B625-4422-91E0-685A517CB7AF}" dt="2023-04-25T16:06:07.604" v="1982" actId="1076"/>
          <ac:grpSpMkLst>
            <pc:docMk/>
            <pc:sldMk cId="2043924896" sldId="312"/>
            <ac:grpSpMk id="5" creationId="{BE9DB5F4-2F41-A215-E502-E5410AAC1A15}"/>
          </ac:grpSpMkLst>
        </pc:grpChg>
        <pc:grpChg chg="add mod">
          <ac:chgData name="Noelia Cuglia" userId="06f992c1140b9e41" providerId="LiveId" clId="{EC019558-B625-4422-91E0-685A517CB7AF}" dt="2023-04-25T16:24:14.544" v="2326" actId="1076"/>
          <ac:grpSpMkLst>
            <pc:docMk/>
            <pc:sldMk cId="2043924896" sldId="312"/>
            <ac:grpSpMk id="8" creationId="{A96DC8F2-2683-8284-49A8-4F8EC080D4D2}"/>
          </ac:grpSpMkLst>
        </pc:grpChg>
        <pc:graphicFrameChg chg="add mod modGraphic">
          <ac:chgData name="Noelia Cuglia" userId="06f992c1140b9e41" providerId="LiveId" clId="{EC019558-B625-4422-91E0-685A517CB7AF}" dt="2023-04-25T16:28:01.840" v="2363" actId="20577"/>
          <ac:graphicFrameMkLst>
            <pc:docMk/>
            <pc:sldMk cId="2043924896" sldId="312"/>
            <ac:graphicFrameMk id="2" creationId="{0383BA20-FD4D-6463-C99E-6BFB8EFEBEAF}"/>
          </ac:graphicFrameMkLst>
        </pc:graphicFrameChg>
      </pc:sldChg>
      <pc:sldMasterChg chg="delSldLayout">
        <pc:chgData name="Noelia Cuglia" userId="06f992c1140b9e41" providerId="LiveId" clId="{EC019558-B625-4422-91E0-685A517CB7AF}" dt="2023-04-24T15:22:47.124" v="1842" actId="47"/>
        <pc:sldMasterMkLst>
          <pc:docMk/>
          <pc:sldMasterMk cId="0" sldId="2147483648"/>
        </pc:sldMasterMkLst>
        <pc:sldLayoutChg chg="del">
          <pc:chgData name="Noelia Cuglia" userId="06f992c1140b9e41" providerId="LiveId" clId="{EC019558-B625-4422-91E0-685A517CB7AF}" dt="2023-04-24T15:22:47.124" v="1842" actId="47"/>
          <pc:sldLayoutMkLst>
            <pc:docMk/>
            <pc:sldMasterMk cId="0" sldId="2147483648"/>
            <pc:sldLayoutMk cId="3904731789" sldId="214748366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ADF6DE-2E8E-4681-92AC-FF477A021AC3}" type="doc">
      <dgm:prSet loTypeId="urn:microsoft.com/office/officeart/2008/layout/AlternatingPictureBlocks" loCatId="list" qsTypeId="urn:microsoft.com/office/officeart/2005/8/quickstyle/simple5" qsCatId="simple" csTypeId="urn:microsoft.com/office/officeart/2005/8/colors/accent1_2" csCatId="accent1" phldr="1"/>
      <dgm:spPr/>
      <dgm:t>
        <a:bodyPr/>
        <a:lstStyle/>
        <a:p>
          <a:endParaRPr lang="es-AR"/>
        </a:p>
      </dgm:t>
    </dgm:pt>
    <dgm:pt modelId="{49AF5FCD-62C9-4211-A809-137B60A7690A}">
      <dgm:prSet phldrT="[Texto]" custT="1"/>
      <dgm:spPr/>
      <dgm:t>
        <a:bodyPr/>
        <a:lstStyle/>
        <a:p>
          <a:r>
            <a:rPr lang="es-MX" sz="1600"/>
            <a:t>En la última década la morbilidad y la mortalidad en América aumentaron significativamente.</a:t>
          </a:r>
          <a:endParaRPr lang="es-AR" sz="1600" dirty="0"/>
        </a:p>
      </dgm:t>
    </dgm:pt>
    <dgm:pt modelId="{97E57B0C-F437-4DEA-BCD5-84DE64D34C6C}" type="parTrans" cxnId="{E04A498A-BD6E-4D12-8EE8-796284751504}">
      <dgm:prSet/>
      <dgm:spPr/>
      <dgm:t>
        <a:bodyPr/>
        <a:lstStyle/>
        <a:p>
          <a:endParaRPr lang="es-AR"/>
        </a:p>
      </dgm:t>
    </dgm:pt>
    <dgm:pt modelId="{4F4BF4AC-1A47-4D44-9A9F-76E7FB7A4697}" type="sibTrans" cxnId="{E04A498A-BD6E-4D12-8EE8-796284751504}">
      <dgm:prSet/>
      <dgm:spPr/>
      <dgm:t>
        <a:bodyPr/>
        <a:lstStyle/>
        <a:p>
          <a:endParaRPr lang="es-AR"/>
        </a:p>
      </dgm:t>
    </dgm:pt>
    <dgm:pt modelId="{C167232D-1564-42DB-B5DA-1F906314B092}">
      <dgm:prSet phldrT="[Texto]"/>
      <dgm:spPr/>
      <dgm:t>
        <a:bodyPr/>
        <a:lstStyle/>
        <a:p>
          <a:r>
            <a:rPr lang="es-AR" dirty="0"/>
            <a:t>Argentina: comportamiento epidémico. Meses de mayor </a:t>
          </a:r>
          <a:r>
            <a:rPr lang="es-AR" dirty="0" err="1"/>
            <a:t>T°</a:t>
          </a:r>
          <a:r>
            <a:rPr lang="es-AR" dirty="0"/>
            <a:t> (nov. a mayo).</a:t>
          </a:r>
        </a:p>
      </dgm:t>
    </dgm:pt>
    <dgm:pt modelId="{95B75AF2-8E1C-4E8D-BAC0-F65A42EFEE34}" type="parTrans" cxnId="{763AC829-ABEE-469F-8906-F54C41321D03}">
      <dgm:prSet/>
      <dgm:spPr/>
      <dgm:t>
        <a:bodyPr/>
        <a:lstStyle/>
        <a:p>
          <a:endParaRPr lang="es-AR"/>
        </a:p>
      </dgm:t>
    </dgm:pt>
    <dgm:pt modelId="{577999D6-DFE7-4AD8-9ABB-DAD378E8FF57}" type="sibTrans" cxnId="{763AC829-ABEE-469F-8906-F54C41321D03}">
      <dgm:prSet/>
      <dgm:spPr/>
      <dgm:t>
        <a:bodyPr/>
        <a:lstStyle/>
        <a:p>
          <a:endParaRPr lang="es-AR"/>
        </a:p>
      </dgm:t>
    </dgm:pt>
    <dgm:pt modelId="{6149A65A-E835-465D-B31A-8661E0F4A0A5}">
      <dgm:prSet phldrT="[Texto]"/>
      <dgm:spPr/>
      <dgm:t>
        <a:bodyPr/>
        <a:lstStyle/>
        <a:p>
          <a:r>
            <a:rPr lang="es-MX"/>
            <a:t>Epidemias cada 3 a 5 años. Frecuencia en aumento.</a:t>
          </a:r>
          <a:endParaRPr lang="es-AR" dirty="0"/>
        </a:p>
      </dgm:t>
    </dgm:pt>
    <dgm:pt modelId="{DA279202-CCDF-4BF4-9EB6-CC02438A18E0}" type="parTrans" cxnId="{01F78D19-5622-4C77-96D9-E2AAD858A6B8}">
      <dgm:prSet/>
      <dgm:spPr/>
      <dgm:t>
        <a:bodyPr/>
        <a:lstStyle/>
        <a:p>
          <a:endParaRPr lang="es-AR"/>
        </a:p>
      </dgm:t>
    </dgm:pt>
    <dgm:pt modelId="{0CE8628E-E3CE-4356-BC30-1A65BDC27A5E}" type="sibTrans" cxnId="{01F78D19-5622-4C77-96D9-E2AAD858A6B8}">
      <dgm:prSet/>
      <dgm:spPr/>
      <dgm:t>
        <a:bodyPr/>
        <a:lstStyle/>
        <a:p>
          <a:endParaRPr lang="es-AR"/>
        </a:p>
      </dgm:t>
    </dgm:pt>
    <dgm:pt modelId="{73690B9B-D269-4CFE-9D1C-408F470998CE}">
      <dgm:prSet/>
      <dgm:spPr/>
      <dgm:t>
        <a:bodyPr/>
        <a:lstStyle/>
        <a:p>
          <a:r>
            <a:rPr lang="es-MX" dirty="0"/>
            <a:t>Considerado una de las diez mayores amenazas para la salud global por la OMS. </a:t>
          </a:r>
          <a:endParaRPr lang="es-AR" dirty="0"/>
        </a:p>
      </dgm:t>
    </dgm:pt>
    <dgm:pt modelId="{EF4C0F8D-1704-4B11-9B62-4446EBF93D28}" type="parTrans" cxnId="{CB8B430F-9757-4327-BE00-D42B87772BDE}">
      <dgm:prSet/>
      <dgm:spPr/>
      <dgm:t>
        <a:bodyPr/>
        <a:lstStyle/>
        <a:p>
          <a:endParaRPr lang="es-AR"/>
        </a:p>
      </dgm:t>
    </dgm:pt>
    <dgm:pt modelId="{34928CB0-6AF3-48A6-8C4A-7A8C0E820924}" type="sibTrans" cxnId="{CB8B430F-9757-4327-BE00-D42B87772BDE}">
      <dgm:prSet/>
      <dgm:spPr/>
      <dgm:t>
        <a:bodyPr/>
        <a:lstStyle/>
        <a:p>
          <a:endParaRPr lang="es-AR"/>
        </a:p>
      </dgm:t>
    </dgm:pt>
    <dgm:pt modelId="{A87885CD-4685-45B4-A27B-E849B68B43A7}">
      <dgm:prSet custT="1"/>
      <dgm:spPr/>
      <dgm:t>
        <a:bodyPr/>
        <a:lstStyle/>
        <a:p>
          <a:r>
            <a:rPr lang="es-MX" sz="1300" dirty="0"/>
            <a:t>Anualmente 400 M de infecciones.</a:t>
          </a:r>
        </a:p>
        <a:p>
          <a:r>
            <a:rPr lang="es-MX" sz="1300" dirty="0"/>
            <a:t>100 M se manifiestan clínicamente y el resto asintomáticos, lo que contribuye a la </a:t>
          </a:r>
          <a:r>
            <a:rPr lang="es-MX" sz="1300" dirty="0" err="1"/>
            <a:t>subnotificación</a:t>
          </a:r>
          <a:endParaRPr lang="es-AR" sz="1300" dirty="0"/>
        </a:p>
      </dgm:t>
    </dgm:pt>
    <dgm:pt modelId="{2B8DE043-5349-4D46-B6AA-A8D2339030D5}" type="parTrans" cxnId="{DEA0CFB2-ACFF-48FB-8F72-054A547FC89D}">
      <dgm:prSet/>
      <dgm:spPr/>
      <dgm:t>
        <a:bodyPr/>
        <a:lstStyle/>
        <a:p>
          <a:endParaRPr lang="es-AR"/>
        </a:p>
      </dgm:t>
    </dgm:pt>
    <dgm:pt modelId="{663642E4-E255-43A3-A1B5-8BA617556C27}" type="sibTrans" cxnId="{DEA0CFB2-ACFF-48FB-8F72-054A547FC89D}">
      <dgm:prSet/>
      <dgm:spPr/>
      <dgm:t>
        <a:bodyPr/>
        <a:lstStyle/>
        <a:p>
          <a:endParaRPr lang="es-AR"/>
        </a:p>
      </dgm:t>
    </dgm:pt>
    <dgm:pt modelId="{F4E7A4F5-929C-4739-901F-3BE1884A5101}">
      <dgm:prSet/>
      <dgm:spPr/>
      <dgm:t>
        <a:bodyPr/>
        <a:lstStyle/>
        <a:p>
          <a:r>
            <a:rPr lang="es-MX" dirty="0"/>
            <a:t>Enfermedad endémica en más de 100 países</a:t>
          </a:r>
          <a:endParaRPr lang="es-AR" dirty="0"/>
        </a:p>
      </dgm:t>
    </dgm:pt>
    <dgm:pt modelId="{EE404CB3-1675-4762-A728-0B890625B15E}" type="parTrans" cxnId="{1083E414-27B5-499F-B005-DF491ACA295F}">
      <dgm:prSet/>
      <dgm:spPr/>
      <dgm:t>
        <a:bodyPr/>
        <a:lstStyle/>
        <a:p>
          <a:endParaRPr lang="es-AR"/>
        </a:p>
      </dgm:t>
    </dgm:pt>
    <dgm:pt modelId="{B9F1D2FB-9E6D-4DE2-A108-621C74E4B2CA}" type="sibTrans" cxnId="{1083E414-27B5-499F-B005-DF491ACA295F}">
      <dgm:prSet/>
      <dgm:spPr/>
      <dgm:t>
        <a:bodyPr/>
        <a:lstStyle/>
        <a:p>
          <a:endParaRPr lang="es-AR"/>
        </a:p>
      </dgm:t>
    </dgm:pt>
    <dgm:pt modelId="{4A32F842-5C15-4F71-A142-139ABA5D5CA7}" type="pres">
      <dgm:prSet presAssocID="{DCADF6DE-2E8E-4681-92AC-FF477A021AC3}" presName="linearFlow" presStyleCnt="0">
        <dgm:presLayoutVars>
          <dgm:dir/>
          <dgm:resizeHandles val="exact"/>
        </dgm:presLayoutVars>
      </dgm:prSet>
      <dgm:spPr/>
      <dgm:t>
        <a:bodyPr/>
        <a:lstStyle/>
        <a:p>
          <a:endParaRPr lang="es-ES"/>
        </a:p>
      </dgm:t>
    </dgm:pt>
    <dgm:pt modelId="{7787C6CE-C29A-4658-9181-24D3ED149D00}" type="pres">
      <dgm:prSet presAssocID="{49AF5FCD-62C9-4211-A809-137B60A7690A}" presName="comp" presStyleCnt="0"/>
      <dgm:spPr/>
    </dgm:pt>
    <dgm:pt modelId="{0494E596-8034-4F35-80E3-31B557239436}" type="pres">
      <dgm:prSet presAssocID="{49AF5FCD-62C9-4211-A809-137B60A7690A}" presName="rect2" presStyleLbl="node1" presStyleIdx="0" presStyleCnt="6" custScaleX="101897" custScaleY="102590">
        <dgm:presLayoutVars>
          <dgm:bulletEnabled val="1"/>
        </dgm:presLayoutVars>
      </dgm:prSet>
      <dgm:spPr/>
      <dgm:t>
        <a:bodyPr/>
        <a:lstStyle/>
        <a:p>
          <a:endParaRPr lang="es-ES"/>
        </a:p>
      </dgm:t>
    </dgm:pt>
    <dgm:pt modelId="{710D4E90-1BC7-4090-9E1B-0CDB267DB95E}" type="pres">
      <dgm:prSet presAssocID="{49AF5FCD-62C9-4211-A809-137B60A7690A}" presName="rect1" presStyleLbl="lnNode1" presStyleIdx="0" presStyleCnt="6" custScaleY="101865" custLinFactNeighborY="-1864"/>
      <dgm:spPr/>
    </dgm:pt>
    <dgm:pt modelId="{8C86BCA4-9877-4683-8589-7E947A97A736}" type="pres">
      <dgm:prSet presAssocID="{4F4BF4AC-1A47-4D44-9A9F-76E7FB7A4697}" presName="sibTrans" presStyleCnt="0"/>
      <dgm:spPr/>
    </dgm:pt>
    <dgm:pt modelId="{DD156CA1-4783-46D1-9399-DD3B605313EB}" type="pres">
      <dgm:prSet presAssocID="{C167232D-1564-42DB-B5DA-1F906314B092}" presName="comp" presStyleCnt="0"/>
      <dgm:spPr/>
    </dgm:pt>
    <dgm:pt modelId="{EBA3DA12-DBAA-4AB5-B087-9777432EE2A6}" type="pres">
      <dgm:prSet presAssocID="{C167232D-1564-42DB-B5DA-1F906314B092}" presName="rect2" presStyleLbl="node1" presStyleIdx="1" presStyleCnt="6" custScaleX="99836">
        <dgm:presLayoutVars>
          <dgm:bulletEnabled val="1"/>
        </dgm:presLayoutVars>
      </dgm:prSet>
      <dgm:spPr/>
      <dgm:t>
        <a:bodyPr/>
        <a:lstStyle/>
        <a:p>
          <a:endParaRPr lang="es-ES"/>
        </a:p>
      </dgm:t>
    </dgm:pt>
    <dgm:pt modelId="{39F42748-09F1-49DB-8AAA-30A8C69DCEA2}" type="pres">
      <dgm:prSet presAssocID="{C167232D-1564-42DB-B5DA-1F906314B092}" presName="rect1" presStyleLbl="lnNode1" presStyleIdx="1" presStyleCnt="6"/>
      <dgm:spPr/>
    </dgm:pt>
    <dgm:pt modelId="{123872B1-457D-44EE-9636-C1ECFC18D44F}" type="pres">
      <dgm:prSet presAssocID="{577999D6-DFE7-4AD8-9ABB-DAD378E8FF57}" presName="sibTrans" presStyleCnt="0"/>
      <dgm:spPr/>
    </dgm:pt>
    <dgm:pt modelId="{30209922-7F06-4E85-A04F-8284459CE693}" type="pres">
      <dgm:prSet presAssocID="{6149A65A-E835-465D-B31A-8661E0F4A0A5}" presName="comp" presStyleCnt="0"/>
      <dgm:spPr/>
    </dgm:pt>
    <dgm:pt modelId="{D6160BE1-C9D8-4904-AC57-DC41ED95B80C}" type="pres">
      <dgm:prSet presAssocID="{6149A65A-E835-465D-B31A-8661E0F4A0A5}" presName="rect2" presStyleLbl="node1" presStyleIdx="2" presStyleCnt="6" custScaleX="99511">
        <dgm:presLayoutVars>
          <dgm:bulletEnabled val="1"/>
        </dgm:presLayoutVars>
      </dgm:prSet>
      <dgm:spPr/>
      <dgm:t>
        <a:bodyPr/>
        <a:lstStyle/>
        <a:p>
          <a:endParaRPr lang="es-ES"/>
        </a:p>
      </dgm:t>
    </dgm:pt>
    <dgm:pt modelId="{89C5183B-EFF3-4206-9612-D46EB723BCE0}" type="pres">
      <dgm:prSet presAssocID="{6149A65A-E835-465D-B31A-8661E0F4A0A5}" presName="rect1" presStyleLbl="lnNode1" presStyleIdx="2" presStyleCnt="6"/>
      <dgm:spPr/>
    </dgm:pt>
    <dgm:pt modelId="{CC23A6AB-CA59-4846-AEFD-5813392E08FA}" type="pres">
      <dgm:prSet presAssocID="{0CE8628E-E3CE-4356-BC30-1A65BDC27A5E}" presName="sibTrans" presStyleCnt="0"/>
      <dgm:spPr/>
    </dgm:pt>
    <dgm:pt modelId="{28920836-A80D-4288-A3A5-194E98616BDA}" type="pres">
      <dgm:prSet presAssocID="{73690B9B-D269-4CFE-9D1C-408F470998CE}" presName="comp" presStyleCnt="0"/>
      <dgm:spPr/>
    </dgm:pt>
    <dgm:pt modelId="{1B20ABBA-C7EE-4815-9E6E-623BEC071D68}" type="pres">
      <dgm:prSet presAssocID="{73690B9B-D269-4CFE-9D1C-408F470998CE}" presName="rect2" presStyleLbl="node1" presStyleIdx="3" presStyleCnt="6" custScaleX="104275" custLinFactX="54233" custLinFactY="-100000" custLinFactNeighborX="100000" custLinFactNeighborY="-132415">
        <dgm:presLayoutVars>
          <dgm:bulletEnabled val="1"/>
        </dgm:presLayoutVars>
      </dgm:prSet>
      <dgm:spPr/>
      <dgm:t>
        <a:bodyPr/>
        <a:lstStyle/>
        <a:p>
          <a:endParaRPr lang="es-ES"/>
        </a:p>
      </dgm:t>
    </dgm:pt>
    <dgm:pt modelId="{095961D1-8197-40D2-B5A5-B2676925F9D4}" type="pres">
      <dgm:prSet presAssocID="{73690B9B-D269-4CFE-9D1C-408F470998CE}" presName="rect1" presStyleLbl="lnNode1" presStyleIdx="3" presStyleCnt="6" custLinFactX="152311" custLinFactY="-100000" custLinFactNeighborX="200000" custLinFactNeighborY="-132575"/>
      <dgm:spPr/>
    </dgm:pt>
    <dgm:pt modelId="{E7D83DF4-31A7-4394-8CAD-ECDED0B7C478}" type="pres">
      <dgm:prSet presAssocID="{34928CB0-6AF3-48A6-8C4A-7A8C0E820924}" presName="sibTrans" presStyleCnt="0"/>
      <dgm:spPr/>
    </dgm:pt>
    <dgm:pt modelId="{072B3BC1-2256-42B8-A227-7CDCFE52C630}" type="pres">
      <dgm:prSet presAssocID="{F4E7A4F5-929C-4739-901F-3BE1884A5101}" presName="comp" presStyleCnt="0"/>
      <dgm:spPr/>
    </dgm:pt>
    <dgm:pt modelId="{5308EFB5-B5E1-47DA-A049-636C24DA4E30}" type="pres">
      <dgm:prSet presAssocID="{F4E7A4F5-929C-4739-901F-3BE1884A5101}" presName="rect2" presStyleLbl="node1" presStyleIdx="4" presStyleCnt="6" custScaleX="103421" custLinFactX="58682" custLinFactY="-100000" custLinFactNeighborX="100000" custLinFactNeighborY="-132926">
        <dgm:presLayoutVars>
          <dgm:bulletEnabled val="1"/>
        </dgm:presLayoutVars>
      </dgm:prSet>
      <dgm:spPr/>
      <dgm:t>
        <a:bodyPr/>
        <a:lstStyle/>
        <a:p>
          <a:endParaRPr lang="es-ES"/>
        </a:p>
      </dgm:t>
    </dgm:pt>
    <dgm:pt modelId="{7D924715-D241-4D0F-97FD-0B26052E8D94}" type="pres">
      <dgm:prSet presAssocID="{F4E7A4F5-929C-4739-901F-3BE1884A5101}" presName="rect1" presStyleLbl="lnNode1" presStyleIdx="4" presStyleCnt="6" custLinFactX="145863" custLinFactY="-100000" custLinFactNeighborX="200000" custLinFactNeighborY="-133327"/>
      <dgm:spPr/>
    </dgm:pt>
    <dgm:pt modelId="{B8F52EA8-804F-4B02-8AAA-692F4AE59740}" type="pres">
      <dgm:prSet presAssocID="{B9F1D2FB-9E6D-4DE2-A108-621C74E4B2CA}" presName="sibTrans" presStyleCnt="0"/>
      <dgm:spPr/>
    </dgm:pt>
    <dgm:pt modelId="{871A15F9-313A-49E6-A2C0-9DF50DE4C52E}" type="pres">
      <dgm:prSet presAssocID="{A87885CD-4685-45B4-A27B-E849B68B43A7}" presName="comp" presStyleCnt="0"/>
      <dgm:spPr/>
    </dgm:pt>
    <dgm:pt modelId="{44EF1B99-6028-4A06-A893-F5C5DC154233}" type="pres">
      <dgm:prSet presAssocID="{A87885CD-4685-45B4-A27B-E849B68B43A7}" presName="rect2" presStyleLbl="node1" presStyleIdx="5" presStyleCnt="6" custScaleX="105562" custLinFactX="100000" custLinFactY="-285210" custLinFactNeighborX="103808" custLinFactNeighborY="-300000">
        <dgm:presLayoutVars>
          <dgm:bulletEnabled val="1"/>
        </dgm:presLayoutVars>
      </dgm:prSet>
      <dgm:spPr/>
      <dgm:t>
        <a:bodyPr/>
        <a:lstStyle/>
        <a:p>
          <a:endParaRPr lang="es-ES"/>
        </a:p>
      </dgm:t>
    </dgm:pt>
    <dgm:pt modelId="{AD1E730E-D220-46D6-85C7-758CD12465E7}" type="pres">
      <dgm:prSet presAssocID="{A87885CD-4685-45B4-A27B-E849B68B43A7}" presName="rect1" presStyleLbl="lnNode1" presStyleIdx="5" presStyleCnt="6" custScaleX="98633" custScaleY="100444" custLinFactX="5786" custLinFactY="-284279" custLinFactNeighborX="100000" custLinFactNeighborY="-300000"/>
      <dgm:spPr/>
    </dgm:pt>
  </dgm:ptLst>
  <dgm:cxnLst>
    <dgm:cxn modelId="{E04A498A-BD6E-4D12-8EE8-796284751504}" srcId="{DCADF6DE-2E8E-4681-92AC-FF477A021AC3}" destId="{49AF5FCD-62C9-4211-A809-137B60A7690A}" srcOrd="0" destOrd="0" parTransId="{97E57B0C-F437-4DEA-BCD5-84DE64D34C6C}" sibTransId="{4F4BF4AC-1A47-4D44-9A9F-76E7FB7A4697}"/>
    <dgm:cxn modelId="{1083E414-27B5-499F-B005-DF491ACA295F}" srcId="{DCADF6DE-2E8E-4681-92AC-FF477A021AC3}" destId="{F4E7A4F5-929C-4739-901F-3BE1884A5101}" srcOrd="4" destOrd="0" parTransId="{EE404CB3-1675-4762-A728-0B890625B15E}" sibTransId="{B9F1D2FB-9E6D-4DE2-A108-621C74E4B2CA}"/>
    <dgm:cxn modelId="{763AC829-ABEE-469F-8906-F54C41321D03}" srcId="{DCADF6DE-2E8E-4681-92AC-FF477A021AC3}" destId="{C167232D-1564-42DB-B5DA-1F906314B092}" srcOrd="1" destOrd="0" parTransId="{95B75AF2-8E1C-4E8D-BAC0-F65A42EFEE34}" sibTransId="{577999D6-DFE7-4AD8-9ABB-DAD378E8FF57}"/>
    <dgm:cxn modelId="{DEA0CFB2-ACFF-48FB-8F72-054A547FC89D}" srcId="{DCADF6DE-2E8E-4681-92AC-FF477A021AC3}" destId="{A87885CD-4685-45B4-A27B-E849B68B43A7}" srcOrd="5" destOrd="0" parTransId="{2B8DE043-5349-4D46-B6AA-A8D2339030D5}" sibTransId="{663642E4-E255-43A3-A1B5-8BA617556C27}"/>
    <dgm:cxn modelId="{A4C465B1-F73E-45C8-A1CE-B535F65636A3}" type="presOf" srcId="{73690B9B-D269-4CFE-9D1C-408F470998CE}" destId="{1B20ABBA-C7EE-4815-9E6E-623BEC071D68}" srcOrd="0" destOrd="0" presId="urn:microsoft.com/office/officeart/2008/layout/AlternatingPictureBlocks"/>
    <dgm:cxn modelId="{80662C16-6707-464C-8075-C2BF0A6484F9}" type="presOf" srcId="{49AF5FCD-62C9-4211-A809-137B60A7690A}" destId="{0494E596-8034-4F35-80E3-31B557239436}" srcOrd="0" destOrd="0" presId="urn:microsoft.com/office/officeart/2008/layout/AlternatingPictureBlocks"/>
    <dgm:cxn modelId="{5EECE96D-B22B-42E7-9FAF-097400CCADB4}" type="presOf" srcId="{C167232D-1564-42DB-B5DA-1F906314B092}" destId="{EBA3DA12-DBAA-4AB5-B087-9777432EE2A6}" srcOrd="0" destOrd="0" presId="urn:microsoft.com/office/officeart/2008/layout/AlternatingPictureBlocks"/>
    <dgm:cxn modelId="{DD22FD54-391C-408E-9625-D1100B4A840A}" type="presOf" srcId="{6149A65A-E835-465D-B31A-8661E0F4A0A5}" destId="{D6160BE1-C9D8-4904-AC57-DC41ED95B80C}" srcOrd="0" destOrd="0" presId="urn:microsoft.com/office/officeart/2008/layout/AlternatingPictureBlocks"/>
    <dgm:cxn modelId="{D69F31C5-DA8E-4680-92DE-EB1C54123DB3}" type="presOf" srcId="{DCADF6DE-2E8E-4681-92AC-FF477A021AC3}" destId="{4A32F842-5C15-4F71-A142-139ABA5D5CA7}" srcOrd="0" destOrd="0" presId="urn:microsoft.com/office/officeart/2008/layout/AlternatingPictureBlocks"/>
    <dgm:cxn modelId="{F23E9BF9-6C70-48F8-9E63-247D08EE7481}" type="presOf" srcId="{A87885CD-4685-45B4-A27B-E849B68B43A7}" destId="{44EF1B99-6028-4A06-A893-F5C5DC154233}" srcOrd="0" destOrd="0" presId="urn:microsoft.com/office/officeart/2008/layout/AlternatingPictureBlocks"/>
    <dgm:cxn modelId="{CB8B430F-9757-4327-BE00-D42B87772BDE}" srcId="{DCADF6DE-2E8E-4681-92AC-FF477A021AC3}" destId="{73690B9B-D269-4CFE-9D1C-408F470998CE}" srcOrd="3" destOrd="0" parTransId="{EF4C0F8D-1704-4B11-9B62-4446EBF93D28}" sibTransId="{34928CB0-6AF3-48A6-8C4A-7A8C0E820924}"/>
    <dgm:cxn modelId="{AECB9FB8-2CBF-4951-BC4A-A3576EA1D164}" type="presOf" srcId="{F4E7A4F5-929C-4739-901F-3BE1884A5101}" destId="{5308EFB5-B5E1-47DA-A049-636C24DA4E30}" srcOrd="0" destOrd="0" presId="urn:microsoft.com/office/officeart/2008/layout/AlternatingPictureBlocks"/>
    <dgm:cxn modelId="{01F78D19-5622-4C77-96D9-E2AAD858A6B8}" srcId="{DCADF6DE-2E8E-4681-92AC-FF477A021AC3}" destId="{6149A65A-E835-465D-B31A-8661E0F4A0A5}" srcOrd="2" destOrd="0" parTransId="{DA279202-CCDF-4BF4-9EB6-CC02438A18E0}" sibTransId="{0CE8628E-E3CE-4356-BC30-1A65BDC27A5E}"/>
    <dgm:cxn modelId="{86BF0038-22B8-40D6-A05D-B7E4678C476B}" type="presParOf" srcId="{4A32F842-5C15-4F71-A142-139ABA5D5CA7}" destId="{7787C6CE-C29A-4658-9181-24D3ED149D00}" srcOrd="0" destOrd="0" presId="urn:microsoft.com/office/officeart/2008/layout/AlternatingPictureBlocks"/>
    <dgm:cxn modelId="{092BEA2B-308F-4404-BAE6-D1B62409DF65}" type="presParOf" srcId="{7787C6CE-C29A-4658-9181-24D3ED149D00}" destId="{0494E596-8034-4F35-80E3-31B557239436}" srcOrd="0" destOrd="0" presId="urn:microsoft.com/office/officeart/2008/layout/AlternatingPictureBlocks"/>
    <dgm:cxn modelId="{00642ABA-4883-4F06-88E2-8B3EA1B4B04B}" type="presParOf" srcId="{7787C6CE-C29A-4658-9181-24D3ED149D00}" destId="{710D4E90-1BC7-4090-9E1B-0CDB267DB95E}" srcOrd="1" destOrd="0" presId="urn:microsoft.com/office/officeart/2008/layout/AlternatingPictureBlocks"/>
    <dgm:cxn modelId="{B1545389-9BE3-4CA1-B67C-349606FF2957}" type="presParOf" srcId="{4A32F842-5C15-4F71-A142-139ABA5D5CA7}" destId="{8C86BCA4-9877-4683-8589-7E947A97A736}" srcOrd="1" destOrd="0" presId="urn:microsoft.com/office/officeart/2008/layout/AlternatingPictureBlocks"/>
    <dgm:cxn modelId="{4568B10B-2D5E-482C-B578-8DDE8DD30728}" type="presParOf" srcId="{4A32F842-5C15-4F71-A142-139ABA5D5CA7}" destId="{DD156CA1-4783-46D1-9399-DD3B605313EB}" srcOrd="2" destOrd="0" presId="urn:microsoft.com/office/officeart/2008/layout/AlternatingPictureBlocks"/>
    <dgm:cxn modelId="{A34E7865-4226-40EA-9593-B2E9AA3E4B96}" type="presParOf" srcId="{DD156CA1-4783-46D1-9399-DD3B605313EB}" destId="{EBA3DA12-DBAA-4AB5-B087-9777432EE2A6}" srcOrd="0" destOrd="0" presId="urn:microsoft.com/office/officeart/2008/layout/AlternatingPictureBlocks"/>
    <dgm:cxn modelId="{19D601AA-231A-45C3-853B-4E0C6D97B279}" type="presParOf" srcId="{DD156CA1-4783-46D1-9399-DD3B605313EB}" destId="{39F42748-09F1-49DB-8AAA-30A8C69DCEA2}" srcOrd="1" destOrd="0" presId="urn:microsoft.com/office/officeart/2008/layout/AlternatingPictureBlocks"/>
    <dgm:cxn modelId="{5C8DCC00-EF2B-40BA-A72A-F845EF8C3932}" type="presParOf" srcId="{4A32F842-5C15-4F71-A142-139ABA5D5CA7}" destId="{123872B1-457D-44EE-9636-C1ECFC18D44F}" srcOrd="3" destOrd="0" presId="urn:microsoft.com/office/officeart/2008/layout/AlternatingPictureBlocks"/>
    <dgm:cxn modelId="{7A274A46-7354-4E05-81CC-2DA7E2C4E83C}" type="presParOf" srcId="{4A32F842-5C15-4F71-A142-139ABA5D5CA7}" destId="{30209922-7F06-4E85-A04F-8284459CE693}" srcOrd="4" destOrd="0" presId="urn:microsoft.com/office/officeart/2008/layout/AlternatingPictureBlocks"/>
    <dgm:cxn modelId="{BBD26194-B706-46C5-9231-A621AF99F207}" type="presParOf" srcId="{30209922-7F06-4E85-A04F-8284459CE693}" destId="{D6160BE1-C9D8-4904-AC57-DC41ED95B80C}" srcOrd="0" destOrd="0" presId="urn:microsoft.com/office/officeart/2008/layout/AlternatingPictureBlocks"/>
    <dgm:cxn modelId="{B1B44936-5553-45E5-A1A3-EFC690821A9B}" type="presParOf" srcId="{30209922-7F06-4E85-A04F-8284459CE693}" destId="{89C5183B-EFF3-4206-9612-D46EB723BCE0}" srcOrd="1" destOrd="0" presId="urn:microsoft.com/office/officeart/2008/layout/AlternatingPictureBlocks"/>
    <dgm:cxn modelId="{1BD3C72D-5266-4409-AD9F-B184DF56CF69}" type="presParOf" srcId="{4A32F842-5C15-4F71-A142-139ABA5D5CA7}" destId="{CC23A6AB-CA59-4846-AEFD-5813392E08FA}" srcOrd="5" destOrd="0" presId="urn:microsoft.com/office/officeart/2008/layout/AlternatingPictureBlocks"/>
    <dgm:cxn modelId="{2FDDBEE8-AD78-4AE9-805F-8ECD95F02825}" type="presParOf" srcId="{4A32F842-5C15-4F71-A142-139ABA5D5CA7}" destId="{28920836-A80D-4288-A3A5-194E98616BDA}" srcOrd="6" destOrd="0" presId="urn:microsoft.com/office/officeart/2008/layout/AlternatingPictureBlocks"/>
    <dgm:cxn modelId="{6D0FD734-AB15-4694-A4D6-91AAD25085C1}" type="presParOf" srcId="{28920836-A80D-4288-A3A5-194E98616BDA}" destId="{1B20ABBA-C7EE-4815-9E6E-623BEC071D68}" srcOrd="0" destOrd="0" presId="urn:microsoft.com/office/officeart/2008/layout/AlternatingPictureBlocks"/>
    <dgm:cxn modelId="{FAAA161F-5FD8-4AD0-AAEA-73E6C9D18202}" type="presParOf" srcId="{28920836-A80D-4288-A3A5-194E98616BDA}" destId="{095961D1-8197-40D2-B5A5-B2676925F9D4}" srcOrd="1" destOrd="0" presId="urn:microsoft.com/office/officeart/2008/layout/AlternatingPictureBlocks"/>
    <dgm:cxn modelId="{33480109-3BE8-4E3F-BD66-3BB55A89F02B}" type="presParOf" srcId="{4A32F842-5C15-4F71-A142-139ABA5D5CA7}" destId="{E7D83DF4-31A7-4394-8CAD-ECDED0B7C478}" srcOrd="7" destOrd="0" presId="urn:microsoft.com/office/officeart/2008/layout/AlternatingPictureBlocks"/>
    <dgm:cxn modelId="{F70E9B18-F945-408B-8430-58E8FAB1BCF8}" type="presParOf" srcId="{4A32F842-5C15-4F71-A142-139ABA5D5CA7}" destId="{072B3BC1-2256-42B8-A227-7CDCFE52C630}" srcOrd="8" destOrd="0" presId="urn:microsoft.com/office/officeart/2008/layout/AlternatingPictureBlocks"/>
    <dgm:cxn modelId="{995AD779-3867-401C-B437-AAE235D3C8AD}" type="presParOf" srcId="{072B3BC1-2256-42B8-A227-7CDCFE52C630}" destId="{5308EFB5-B5E1-47DA-A049-636C24DA4E30}" srcOrd="0" destOrd="0" presId="urn:microsoft.com/office/officeart/2008/layout/AlternatingPictureBlocks"/>
    <dgm:cxn modelId="{D2B09298-3662-4F3C-9817-37A4194A6978}" type="presParOf" srcId="{072B3BC1-2256-42B8-A227-7CDCFE52C630}" destId="{7D924715-D241-4D0F-97FD-0B26052E8D94}" srcOrd="1" destOrd="0" presId="urn:microsoft.com/office/officeart/2008/layout/AlternatingPictureBlocks"/>
    <dgm:cxn modelId="{F6165E27-67C8-4B72-AC33-C271547FC401}" type="presParOf" srcId="{4A32F842-5C15-4F71-A142-139ABA5D5CA7}" destId="{B8F52EA8-804F-4B02-8AAA-692F4AE59740}" srcOrd="9" destOrd="0" presId="urn:microsoft.com/office/officeart/2008/layout/AlternatingPictureBlocks"/>
    <dgm:cxn modelId="{51F971FA-E23E-4BFC-BC90-53430B6D9B93}" type="presParOf" srcId="{4A32F842-5C15-4F71-A142-139ABA5D5CA7}" destId="{871A15F9-313A-49E6-A2C0-9DF50DE4C52E}" srcOrd="10" destOrd="0" presId="urn:microsoft.com/office/officeart/2008/layout/AlternatingPictureBlocks"/>
    <dgm:cxn modelId="{13D241F2-BB86-447E-A1EF-89B6B585AB5F}" type="presParOf" srcId="{871A15F9-313A-49E6-A2C0-9DF50DE4C52E}" destId="{44EF1B99-6028-4A06-A893-F5C5DC154233}" srcOrd="0" destOrd="0" presId="urn:microsoft.com/office/officeart/2008/layout/AlternatingPictureBlocks"/>
    <dgm:cxn modelId="{A0D46A0D-311D-4FE0-AF44-9F8AEC456F47}" type="presParOf" srcId="{871A15F9-313A-49E6-A2C0-9DF50DE4C52E}" destId="{AD1E730E-D220-46D6-85C7-758CD12465E7}"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7CE49B-BF09-4086-972C-8C660D364FA5}" type="doc">
      <dgm:prSet loTypeId="urn:microsoft.com/office/officeart/2005/8/layout/hList9" loCatId="list" qsTypeId="urn:microsoft.com/office/officeart/2005/8/quickstyle/simple1" qsCatId="simple" csTypeId="urn:microsoft.com/office/officeart/2005/8/colors/accent2_4" csCatId="accent2" phldr="1"/>
      <dgm:spPr/>
      <dgm:t>
        <a:bodyPr/>
        <a:lstStyle/>
        <a:p>
          <a:endParaRPr lang="es-AR"/>
        </a:p>
      </dgm:t>
    </dgm:pt>
    <dgm:pt modelId="{B275D618-4F56-4125-A16C-9B21968D0890}">
      <dgm:prSet phldrT="[Texto]"/>
      <dgm:spPr/>
      <dgm:t>
        <a:bodyPr/>
        <a:lstStyle/>
        <a:p>
          <a:r>
            <a:rPr lang="es-AR"/>
            <a:t>CRÍTICA</a:t>
          </a:r>
        </a:p>
      </dgm:t>
    </dgm:pt>
    <dgm:pt modelId="{3905FA38-5552-43CC-8832-FE739FCFEC56}" type="parTrans" cxnId="{6793FE77-3EE5-4BE7-B233-3FC39B74BEE3}">
      <dgm:prSet/>
      <dgm:spPr/>
      <dgm:t>
        <a:bodyPr/>
        <a:lstStyle/>
        <a:p>
          <a:endParaRPr lang="es-AR"/>
        </a:p>
      </dgm:t>
    </dgm:pt>
    <dgm:pt modelId="{BE9BA6C7-9BB2-426E-A07B-964977C6BD0B}" type="sibTrans" cxnId="{6793FE77-3EE5-4BE7-B233-3FC39B74BEE3}">
      <dgm:prSet/>
      <dgm:spPr/>
      <dgm:t>
        <a:bodyPr/>
        <a:lstStyle/>
        <a:p>
          <a:endParaRPr lang="es-AR"/>
        </a:p>
      </dgm:t>
    </dgm:pt>
    <dgm:pt modelId="{73453A38-24CF-40A4-8C77-9F840F8CFCD4}">
      <dgm:prSet phldrT="[Texto]" custT="1"/>
      <dgm:spPr/>
      <dgm:t>
        <a:bodyPr/>
        <a:lstStyle/>
        <a:p>
          <a:r>
            <a:rPr lang="es-ES" sz="1400" dirty="0"/>
            <a:t>Etapa de mayor </a:t>
          </a:r>
        </a:p>
        <a:p>
          <a:r>
            <a:rPr lang="es-ES" sz="1400" dirty="0"/>
            <a:t>riesgo de aparición </a:t>
          </a:r>
        </a:p>
        <a:p>
          <a:r>
            <a:rPr lang="es-ES" sz="1400" dirty="0"/>
            <a:t>de las complicaciones</a:t>
          </a:r>
          <a:endParaRPr lang="es-AR" sz="1400" dirty="0"/>
        </a:p>
      </dgm:t>
    </dgm:pt>
    <dgm:pt modelId="{72E84A37-68FC-4FB4-8D25-345C701116F9}" type="parTrans" cxnId="{DD86F230-6065-4B00-9A33-F3F75DE43BF0}">
      <dgm:prSet/>
      <dgm:spPr/>
      <dgm:t>
        <a:bodyPr/>
        <a:lstStyle/>
        <a:p>
          <a:endParaRPr lang="es-AR"/>
        </a:p>
      </dgm:t>
    </dgm:pt>
    <dgm:pt modelId="{9EA4827A-3C35-4CA6-8862-78AF7EE8D0C0}" type="sibTrans" cxnId="{DD86F230-6065-4B00-9A33-F3F75DE43BF0}">
      <dgm:prSet/>
      <dgm:spPr/>
      <dgm:t>
        <a:bodyPr/>
        <a:lstStyle/>
        <a:p>
          <a:endParaRPr lang="es-AR"/>
        </a:p>
      </dgm:t>
    </dgm:pt>
    <dgm:pt modelId="{033EA52E-1C26-460A-AA0A-23DF67F2D297}">
      <dgm:prSet phldrT="[Texto]" custT="1"/>
      <dgm:spPr/>
      <dgm:t>
        <a:bodyPr/>
        <a:lstStyle/>
        <a:p>
          <a:r>
            <a:rPr lang="es-ES" sz="1400" dirty="0"/>
            <a:t>Extravasación de líquido que puede llevar al shock</a:t>
          </a:r>
          <a:endParaRPr lang="es-AR" sz="1400" dirty="0"/>
        </a:p>
      </dgm:t>
    </dgm:pt>
    <dgm:pt modelId="{A8DC24D1-6C06-40E0-8ACD-D8E696585729}" type="parTrans" cxnId="{D8ED588E-C630-4DAC-AFB0-42128456CCD6}">
      <dgm:prSet/>
      <dgm:spPr/>
      <dgm:t>
        <a:bodyPr/>
        <a:lstStyle/>
        <a:p>
          <a:endParaRPr lang="es-AR"/>
        </a:p>
      </dgm:t>
    </dgm:pt>
    <dgm:pt modelId="{64CFCE55-6C9B-4554-95B6-64F28D21C224}" type="sibTrans" cxnId="{D8ED588E-C630-4DAC-AFB0-42128456CCD6}">
      <dgm:prSet/>
      <dgm:spPr/>
      <dgm:t>
        <a:bodyPr/>
        <a:lstStyle/>
        <a:p>
          <a:endParaRPr lang="es-AR"/>
        </a:p>
      </dgm:t>
    </dgm:pt>
    <dgm:pt modelId="{330A58A6-1718-4125-85B2-98F6CD635E43}">
      <dgm:prSet phldrT="[Texto]" custT="1"/>
      <dgm:spPr/>
      <dgm:t>
        <a:bodyPr/>
        <a:lstStyle/>
        <a:p>
          <a:r>
            <a:rPr lang="es-ES" sz="1400" dirty="0"/>
            <a:t>Hemorragias masivas                   Falla multiorgánica </a:t>
          </a:r>
          <a:endParaRPr lang="es-AR" sz="1400" dirty="0"/>
        </a:p>
      </dgm:t>
    </dgm:pt>
    <dgm:pt modelId="{A253D015-A3A0-4033-B6D5-A64C6B80C926}" type="parTrans" cxnId="{07536165-2FAE-4EDF-A025-2C116F20BCF8}">
      <dgm:prSet/>
      <dgm:spPr/>
      <dgm:t>
        <a:bodyPr/>
        <a:lstStyle/>
        <a:p>
          <a:endParaRPr lang="es-AR"/>
        </a:p>
      </dgm:t>
    </dgm:pt>
    <dgm:pt modelId="{27C10DE7-B4AA-45D3-AAD8-59883503FE27}" type="sibTrans" cxnId="{07536165-2FAE-4EDF-A025-2C116F20BCF8}">
      <dgm:prSet/>
      <dgm:spPr/>
      <dgm:t>
        <a:bodyPr/>
        <a:lstStyle/>
        <a:p>
          <a:endParaRPr lang="es-AR"/>
        </a:p>
      </dgm:t>
    </dgm:pt>
    <dgm:pt modelId="{6F15C9F2-F685-4610-B1F9-CCAFC0207CB4}" type="pres">
      <dgm:prSet presAssocID="{037CE49B-BF09-4086-972C-8C660D364FA5}" presName="list" presStyleCnt="0">
        <dgm:presLayoutVars>
          <dgm:dir/>
          <dgm:animLvl val="lvl"/>
        </dgm:presLayoutVars>
      </dgm:prSet>
      <dgm:spPr/>
      <dgm:t>
        <a:bodyPr/>
        <a:lstStyle/>
        <a:p>
          <a:endParaRPr lang="es-ES"/>
        </a:p>
      </dgm:t>
    </dgm:pt>
    <dgm:pt modelId="{C3C3CC08-5D3E-451E-ACC4-A0D7B0830068}" type="pres">
      <dgm:prSet presAssocID="{B275D618-4F56-4125-A16C-9B21968D0890}" presName="posSpace" presStyleCnt="0"/>
      <dgm:spPr/>
    </dgm:pt>
    <dgm:pt modelId="{70A792D8-487E-4266-AB5F-3B5C06635E47}" type="pres">
      <dgm:prSet presAssocID="{B275D618-4F56-4125-A16C-9B21968D0890}" presName="vertFlow" presStyleCnt="0"/>
      <dgm:spPr/>
    </dgm:pt>
    <dgm:pt modelId="{851BE8C3-039F-4D56-9561-EA279B8E8D71}" type="pres">
      <dgm:prSet presAssocID="{B275D618-4F56-4125-A16C-9B21968D0890}" presName="topSpace" presStyleCnt="0"/>
      <dgm:spPr/>
    </dgm:pt>
    <dgm:pt modelId="{82AEF7BD-5DD7-4FCD-BC9A-6DC890B706D1}" type="pres">
      <dgm:prSet presAssocID="{B275D618-4F56-4125-A16C-9B21968D0890}" presName="firstComp" presStyleCnt="0"/>
      <dgm:spPr/>
    </dgm:pt>
    <dgm:pt modelId="{FC0122F4-31ED-419A-9CEC-FFC2A6238F8E}" type="pres">
      <dgm:prSet presAssocID="{B275D618-4F56-4125-A16C-9B21968D0890}" presName="firstChild" presStyleLbl="bgAccFollowNode1" presStyleIdx="0" presStyleCnt="3" custScaleY="67475" custLinFactNeighborX="-46284" custLinFactNeighborY="4747"/>
      <dgm:spPr/>
      <dgm:t>
        <a:bodyPr/>
        <a:lstStyle/>
        <a:p>
          <a:endParaRPr lang="es-ES"/>
        </a:p>
      </dgm:t>
    </dgm:pt>
    <dgm:pt modelId="{419E824A-96F9-4950-9138-258123C07751}" type="pres">
      <dgm:prSet presAssocID="{B275D618-4F56-4125-A16C-9B21968D0890}" presName="firstChildTx" presStyleLbl="bgAccFollowNode1" presStyleIdx="0" presStyleCnt="3">
        <dgm:presLayoutVars>
          <dgm:bulletEnabled val="1"/>
        </dgm:presLayoutVars>
      </dgm:prSet>
      <dgm:spPr/>
      <dgm:t>
        <a:bodyPr/>
        <a:lstStyle/>
        <a:p>
          <a:endParaRPr lang="es-ES"/>
        </a:p>
      </dgm:t>
    </dgm:pt>
    <dgm:pt modelId="{285EFF20-0F22-4E9C-8C1C-779FA5D4E524}" type="pres">
      <dgm:prSet presAssocID="{033EA52E-1C26-460A-AA0A-23DF67F2D297}" presName="comp" presStyleCnt="0"/>
      <dgm:spPr/>
    </dgm:pt>
    <dgm:pt modelId="{91E90AB1-DD49-4107-B699-5E216D6F5649}" type="pres">
      <dgm:prSet presAssocID="{033EA52E-1C26-460A-AA0A-23DF67F2D297}" presName="child" presStyleLbl="bgAccFollowNode1" presStyleIdx="1" presStyleCnt="3" custScaleY="64756" custLinFactNeighborX="-45665"/>
      <dgm:spPr/>
      <dgm:t>
        <a:bodyPr/>
        <a:lstStyle/>
        <a:p>
          <a:endParaRPr lang="es-ES"/>
        </a:p>
      </dgm:t>
    </dgm:pt>
    <dgm:pt modelId="{962E87D4-3E61-4176-9EB3-52EF2E46A299}" type="pres">
      <dgm:prSet presAssocID="{033EA52E-1C26-460A-AA0A-23DF67F2D297}" presName="childTx" presStyleLbl="bgAccFollowNode1" presStyleIdx="1" presStyleCnt="3">
        <dgm:presLayoutVars>
          <dgm:bulletEnabled val="1"/>
        </dgm:presLayoutVars>
      </dgm:prSet>
      <dgm:spPr/>
      <dgm:t>
        <a:bodyPr/>
        <a:lstStyle/>
        <a:p>
          <a:endParaRPr lang="es-ES"/>
        </a:p>
      </dgm:t>
    </dgm:pt>
    <dgm:pt modelId="{97AA77BE-9FC8-47AA-AE15-71D4A26B9F3F}" type="pres">
      <dgm:prSet presAssocID="{330A58A6-1718-4125-85B2-98F6CD635E43}" presName="comp" presStyleCnt="0"/>
      <dgm:spPr/>
    </dgm:pt>
    <dgm:pt modelId="{9203DC85-C1D5-4833-B0F6-BCCA00FA14EF}" type="pres">
      <dgm:prSet presAssocID="{330A58A6-1718-4125-85B2-98F6CD635E43}" presName="child" presStyleLbl="bgAccFollowNode1" presStyleIdx="2" presStyleCnt="3" custScaleY="56953" custLinFactNeighborX="-45163" custLinFactNeighborY="-520"/>
      <dgm:spPr/>
      <dgm:t>
        <a:bodyPr/>
        <a:lstStyle/>
        <a:p>
          <a:endParaRPr lang="es-ES"/>
        </a:p>
      </dgm:t>
    </dgm:pt>
    <dgm:pt modelId="{9A6046B8-BDF2-4693-9D76-3240A8E1123C}" type="pres">
      <dgm:prSet presAssocID="{330A58A6-1718-4125-85B2-98F6CD635E43}" presName="childTx" presStyleLbl="bgAccFollowNode1" presStyleIdx="2" presStyleCnt="3">
        <dgm:presLayoutVars>
          <dgm:bulletEnabled val="1"/>
        </dgm:presLayoutVars>
      </dgm:prSet>
      <dgm:spPr/>
      <dgm:t>
        <a:bodyPr/>
        <a:lstStyle/>
        <a:p>
          <a:endParaRPr lang="es-ES"/>
        </a:p>
      </dgm:t>
    </dgm:pt>
    <dgm:pt modelId="{24DC2522-AB18-4942-BED8-347B156752C1}" type="pres">
      <dgm:prSet presAssocID="{B275D618-4F56-4125-A16C-9B21968D0890}" presName="negSpace" presStyleCnt="0"/>
      <dgm:spPr/>
    </dgm:pt>
    <dgm:pt modelId="{4571EDE9-ECFE-4A3A-8E5F-DF4A359D2178}" type="pres">
      <dgm:prSet presAssocID="{B275D618-4F56-4125-A16C-9B21968D0890}" presName="circle" presStyleLbl="node1" presStyleIdx="0" presStyleCnt="1" custLinFactNeighborX="61975" custLinFactNeighborY="-6399"/>
      <dgm:spPr/>
      <dgm:t>
        <a:bodyPr/>
        <a:lstStyle/>
        <a:p>
          <a:endParaRPr lang="es-ES"/>
        </a:p>
      </dgm:t>
    </dgm:pt>
  </dgm:ptLst>
  <dgm:cxnLst>
    <dgm:cxn modelId="{D8ED588E-C630-4DAC-AFB0-42128456CCD6}" srcId="{B275D618-4F56-4125-A16C-9B21968D0890}" destId="{033EA52E-1C26-460A-AA0A-23DF67F2D297}" srcOrd="1" destOrd="0" parTransId="{A8DC24D1-6C06-40E0-8ACD-D8E696585729}" sibTransId="{64CFCE55-6C9B-4554-95B6-64F28D21C224}"/>
    <dgm:cxn modelId="{4CC45B8E-8915-4779-836A-1A52A5583892}" type="presOf" srcId="{037CE49B-BF09-4086-972C-8C660D364FA5}" destId="{6F15C9F2-F685-4610-B1F9-CCAFC0207CB4}" srcOrd="0" destOrd="0" presId="urn:microsoft.com/office/officeart/2005/8/layout/hList9"/>
    <dgm:cxn modelId="{DD86F230-6065-4B00-9A33-F3F75DE43BF0}" srcId="{B275D618-4F56-4125-A16C-9B21968D0890}" destId="{73453A38-24CF-40A4-8C77-9F840F8CFCD4}" srcOrd="0" destOrd="0" parTransId="{72E84A37-68FC-4FB4-8D25-345C701116F9}" sibTransId="{9EA4827A-3C35-4CA6-8862-78AF7EE8D0C0}"/>
    <dgm:cxn modelId="{07536165-2FAE-4EDF-A025-2C116F20BCF8}" srcId="{B275D618-4F56-4125-A16C-9B21968D0890}" destId="{330A58A6-1718-4125-85B2-98F6CD635E43}" srcOrd="2" destOrd="0" parTransId="{A253D015-A3A0-4033-B6D5-A64C6B80C926}" sibTransId="{27C10DE7-B4AA-45D3-AAD8-59883503FE27}"/>
    <dgm:cxn modelId="{F819A9B1-FD01-4BB5-AED0-95E0FC9E1C95}" type="presOf" srcId="{73453A38-24CF-40A4-8C77-9F840F8CFCD4}" destId="{419E824A-96F9-4950-9138-258123C07751}" srcOrd="1" destOrd="0" presId="urn:microsoft.com/office/officeart/2005/8/layout/hList9"/>
    <dgm:cxn modelId="{6793FE77-3EE5-4BE7-B233-3FC39B74BEE3}" srcId="{037CE49B-BF09-4086-972C-8C660D364FA5}" destId="{B275D618-4F56-4125-A16C-9B21968D0890}" srcOrd="0" destOrd="0" parTransId="{3905FA38-5552-43CC-8832-FE739FCFEC56}" sibTransId="{BE9BA6C7-9BB2-426E-A07B-964977C6BD0B}"/>
    <dgm:cxn modelId="{7BD154FC-F968-4329-8BFF-21004446DBF6}" type="presOf" srcId="{033EA52E-1C26-460A-AA0A-23DF67F2D297}" destId="{962E87D4-3E61-4176-9EB3-52EF2E46A299}" srcOrd="1" destOrd="0" presId="urn:microsoft.com/office/officeart/2005/8/layout/hList9"/>
    <dgm:cxn modelId="{DB92BC6B-F107-436C-A35C-D8CE43C59B4F}" type="presOf" srcId="{330A58A6-1718-4125-85B2-98F6CD635E43}" destId="{9A6046B8-BDF2-4693-9D76-3240A8E1123C}" srcOrd="1" destOrd="0" presId="urn:microsoft.com/office/officeart/2005/8/layout/hList9"/>
    <dgm:cxn modelId="{F91B6381-0FCA-4CA0-931A-D0A256463CE5}" type="presOf" srcId="{B275D618-4F56-4125-A16C-9B21968D0890}" destId="{4571EDE9-ECFE-4A3A-8E5F-DF4A359D2178}" srcOrd="0" destOrd="0" presId="urn:microsoft.com/office/officeart/2005/8/layout/hList9"/>
    <dgm:cxn modelId="{F0C485E3-9AD2-473C-BF3D-9970402E2C43}" type="presOf" srcId="{330A58A6-1718-4125-85B2-98F6CD635E43}" destId="{9203DC85-C1D5-4833-B0F6-BCCA00FA14EF}" srcOrd="0" destOrd="0" presId="urn:microsoft.com/office/officeart/2005/8/layout/hList9"/>
    <dgm:cxn modelId="{431E1087-5815-4632-A3B7-21E27B994FE1}" type="presOf" srcId="{73453A38-24CF-40A4-8C77-9F840F8CFCD4}" destId="{FC0122F4-31ED-419A-9CEC-FFC2A6238F8E}" srcOrd="0" destOrd="0" presId="urn:microsoft.com/office/officeart/2005/8/layout/hList9"/>
    <dgm:cxn modelId="{47040960-9862-44E4-A76C-A102EB73A084}" type="presOf" srcId="{033EA52E-1C26-460A-AA0A-23DF67F2D297}" destId="{91E90AB1-DD49-4107-B699-5E216D6F5649}" srcOrd="0" destOrd="0" presId="urn:microsoft.com/office/officeart/2005/8/layout/hList9"/>
    <dgm:cxn modelId="{E35F4EC7-DEB6-42AD-A655-3EC3BFAD8EE1}" type="presParOf" srcId="{6F15C9F2-F685-4610-B1F9-CCAFC0207CB4}" destId="{C3C3CC08-5D3E-451E-ACC4-A0D7B0830068}" srcOrd="0" destOrd="0" presId="urn:microsoft.com/office/officeart/2005/8/layout/hList9"/>
    <dgm:cxn modelId="{31800817-41F9-405A-81D8-657233F2A7A5}" type="presParOf" srcId="{6F15C9F2-F685-4610-B1F9-CCAFC0207CB4}" destId="{70A792D8-487E-4266-AB5F-3B5C06635E47}" srcOrd="1" destOrd="0" presId="urn:microsoft.com/office/officeart/2005/8/layout/hList9"/>
    <dgm:cxn modelId="{F238AB4F-CF51-4C07-A6C0-21A2C43BFAFC}" type="presParOf" srcId="{70A792D8-487E-4266-AB5F-3B5C06635E47}" destId="{851BE8C3-039F-4D56-9561-EA279B8E8D71}" srcOrd="0" destOrd="0" presId="urn:microsoft.com/office/officeart/2005/8/layout/hList9"/>
    <dgm:cxn modelId="{DFDAA8B2-E996-4EC6-A181-6A05162B8B5E}" type="presParOf" srcId="{70A792D8-487E-4266-AB5F-3B5C06635E47}" destId="{82AEF7BD-5DD7-4FCD-BC9A-6DC890B706D1}" srcOrd="1" destOrd="0" presId="urn:microsoft.com/office/officeart/2005/8/layout/hList9"/>
    <dgm:cxn modelId="{C98A2C2A-2A37-47B8-9603-804523636D98}" type="presParOf" srcId="{82AEF7BD-5DD7-4FCD-BC9A-6DC890B706D1}" destId="{FC0122F4-31ED-419A-9CEC-FFC2A6238F8E}" srcOrd="0" destOrd="0" presId="urn:microsoft.com/office/officeart/2005/8/layout/hList9"/>
    <dgm:cxn modelId="{9C6E760D-366D-4337-8E77-3466CC7961A8}" type="presParOf" srcId="{82AEF7BD-5DD7-4FCD-BC9A-6DC890B706D1}" destId="{419E824A-96F9-4950-9138-258123C07751}" srcOrd="1" destOrd="0" presId="urn:microsoft.com/office/officeart/2005/8/layout/hList9"/>
    <dgm:cxn modelId="{120437AA-A5E2-4B3E-B6D9-9FE421EB946B}" type="presParOf" srcId="{70A792D8-487E-4266-AB5F-3B5C06635E47}" destId="{285EFF20-0F22-4E9C-8C1C-779FA5D4E524}" srcOrd="2" destOrd="0" presId="urn:microsoft.com/office/officeart/2005/8/layout/hList9"/>
    <dgm:cxn modelId="{85B59697-BE2E-460D-AABB-19EC6B4684E2}" type="presParOf" srcId="{285EFF20-0F22-4E9C-8C1C-779FA5D4E524}" destId="{91E90AB1-DD49-4107-B699-5E216D6F5649}" srcOrd="0" destOrd="0" presId="urn:microsoft.com/office/officeart/2005/8/layout/hList9"/>
    <dgm:cxn modelId="{AB949DBC-83F5-41B9-8B57-B8807C83E12A}" type="presParOf" srcId="{285EFF20-0F22-4E9C-8C1C-779FA5D4E524}" destId="{962E87D4-3E61-4176-9EB3-52EF2E46A299}" srcOrd="1" destOrd="0" presId="urn:microsoft.com/office/officeart/2005/8/layout/hList9"/>
    <dgm:cxn modelId="{3E761F50-B7A2-4A61-88D1-6F05D78A37A8}" type="presParOf" srcId="{70A792D8-487E-4266-AB5F-3B5C06635E47}" destId="{97AA77BE-9FC8-47AA-AE15-71D4A26B9F3F}" srcOrd="3" destOrd="0" presId="urn:microsoft.com/office/officeart/2005/8/layout/hList9"/>
    <dgm:cxn modelId="{BDDD1D0C-870B-4C58-804F-AE706FE8DBB5}" type="presParOf" srcId="{97AA77BE-9FC8-47AA-AE15-71D4A26B9F3F}" destId="{9203DC85-C1D5-4833-B0F6-BCCA00FA14EF}" srcOrd="0" destOrd="0" presId="urn:microsoft.com/office/officeart/2005/8/layout/hList9"/>
    <dgm:cxn modelId="{C8160ACD-894D-4AC7-BF41-314CDEC6C2D4}" type="presParOf" srcId="{97AA77BE-9FC8-47AA-AE15-71D4A26B9F3F}" destId="{9A6046B8-BDF2-4693-9D76-3240A8E1123C}" srcOrd="1" destOrd="0" presId="urn:microsoft.com/office/officeart/2005/8/layout/hList9"/>
    <dgm:cxn modelId="{9666CDC7-70DE-4678-8572-D0C8FF731D7A}" type="presParOf" srcId="{6F15C9F2-F685-4610-B1F9-CCAFC0207CB4}" destId="{24DC2522-AB18-4942-BED8-347B156752C1}" srcOrd="2" destOrd="0" presId="urn:microsoft.com/office/officeart/2005/8/layout/hList9"/>
    <dgm:cxn modelId="{9D2A34C3-4403-4A9F-9276-34FD00D37EF5}" type="presParOf" srcId="{6F15C9F2-F685-4610-B1F9-CCAFC0207CB4}" destId="{4571EDE9-ECFE-4A3A-8E5F-DF4A359D2178}"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5988C6-1BF3-4612-A1DE-56E0E20E6835}" type="doc">
      <dgm:prSet loTypeId="urn:microsoft.com/office/officeart/2005/8/layout/hList9" loCatId="list" qsTypeId="urn:microsoft.com/office/officeart/2005/8/quickstyle/simple1" qsCatId="simple" csTypeId="urn:microsoft.com/office/officeart/2005/8/colors/colorful1" csCatId="colorful" phldr="1"/>
      <dgm:spPr/>
      <dgm:t>
        <a:bodyPr/>
        <a:lstStyle/>
        <a:p>
          <a:endParaRPr lang="es-AR"/>
        </a:p>
      </dgm:t>
    </dgm:pt>
    <dgm:pt modelId="{A77F2F76-2F22-47C9-92B5-82C129EE6DB4}">
      <dgm:prSet phldrT="[Texto]"/>
      <dgm:spPr/>
      <dgm:t>
        <a:bodyPr/>
        <a:lstStyle/>
        <a:p>
          <a:r>
            <a:rPr lang="es-AR" dirty="0"/>
            <a:t>Febril</a:t>
          </a:r>
        </a:p>
      </dgm:t>
    </dgm:pt>
    <dgm:pt modelId="{0D40EE32-F773-4ADE-AF4C-FEEF1DC81E0B}" type="parTrans" cxnId="{22110E7D-F972-447C-9EDC-462A7FD428DB}">
      <dgm:prSet/>
      <dgm:spPr/>
      <dgm:t>
        <a:bodyPr/>
        <a:lstStyle/>
        <a:p>
          <a:endParaRPr lang="es-AR"/>
        </a:p>
      </dgm:t>
    </dgm:pt>
    <dgm:pt modelId="{2756D596-2E91-4859-BC70-208F9910EBA4}" type="sibTrans" cxnId="{22110E7D-F972-447C-9EDC-462A7FD428DB}">
      <dgm:prSet/>
      <dgm:spPr/>
      <dgm:t>
        <a:bodyPr/>
        <a:lstStyle/>
        <a:p>
          <a:endParaRPr lang="es-AR"/>
        </a:p>
      </dgm:t>
    </dgm:pt>
    <dgm:pt modelId="{0439E577-2113-4E3C-8CD2-82AD77F6BBB9}">
      <dgm:prSet phldrT="[Texto]"/>
      <dgm:spPr/>
      <dgm:t>
        <a:bodyPr/>
        <a:lstStyle/>
        <a:p>
          <a:r>
            <a:rPr lang="es-AR" dirty="0"/>
            <a:t>Alta posibilidad de transmisión de la enfermedad</a:t>
          </a:r>
        </a:p>
      </dgm:t>
    </dgm:pt>
    <dgm:pt modelId="{438A1068-1F8E-40BB-B6EB-3A79A0BC3CAD}" type="parTrans" cxnId="{47C1E881-BF01-455D-BA44-D83A52E58346}">
      <dgm:prSet/>
      <dgm:spPr/>
      <dgm:t>
        <a:bodyPr/>
        <a:lstStyle/>
        <a:p>
          <a:endParaRPr lang="es-AR"/>
        </a:p>
      </dgm:t>
    </dgm:pt>
    <dgm:pt modelId="{27F0CC80-CE23-4F22-8937-C21917EFF51A}" type="sibTrans" cxnId="{47C1E881-BF01-455D-BA44-D83A52E58346}">
      <dgm:prSet/>
      <dgm:spPr/>
      <dgm:t>
        <a:bodyPr/>
        <a:lstStyle/>
        <a:p>
          <a:endParaRPr lang="es-AR"/>
        </a:p>
      </dgm:t>
    </dgm:pt>
    <dgm:pt modelId="{BCE11F01-AACD-4E3F-A9F0-8E073A643344}">
      <dgm:prSet phldrT="[Texto]"/>
      <dgm:spPr/>
      <dgm:t>
        <a:bodyPr/>
        <a:lstStyle/>
        <a:p>
          <a:r>
            <a:rPr lang="es-AR" dirty="0"/>
            <a:t>Fiebre, dolor muscular, cefalea, astenia, diarrea</a:t>
          </a:r>
        </a:p>
      </dgm:t>
    </dgm:pt>
    <dgm:pt modelId="{17DECEE2-E86D-4A6B-8B8D-CD0B5DFB933F}" type="parTrans" cxnId="{BCD04385-AE23-4EBA-9BBA-F1BF5D5E2C75}">
      <dgm:prSet/>
      <dgm:spPr/>
      <dgm:t>
        <a:bodyPr/>
        <a:lstStyle/>
        <a:p>
          <a:endParaRPr lang="es-AR"/>
        </a:p>
      </dgm:t>
    </dgm:pt>
    <dgm:pt modelId="{43A712BF-5B4F-4FE6-9747-ECD136931870}" type="sibTrans" cxnId="{BCD04385-AE23-4EBA-9BBA-F1BF5D5E2C75}">
      <dgm:prSet/>
      <dgm:spPr/>
      <dgm:t>
        <a:bodyPr/>
        <a:lstStyle/>
        <a:p>
          <a:endParaRPr lang="es-AR"/>
        </a:p>
      </dgm:t>
    </dgm:pt>
    <dgm:pt modelId="{F091A087-45CB-416F-985E-5D3B7C97472C}">
      <dgm:prSet phldrT="[Texto]"/>
      <dgm:spPr/>
      <dgm:t>
        <a:bodyPr/>
        <a:lstStyle/>
        <a:p>
          <a:r>
            <a:rPr lang="es-AR" dirty="0"/>
            <a:t>Leucopenia, trombocitopenia, aumento de transaminasas</a:t>
          </a:r>
        </a:p>
      </dgm:t>
    </dgm:pt>
    <dgm:pt modelId="{73BC0992-1565-4072-A96C-E104C1D65CBE}" type="parTrans" cxnId="{A82ACAA7-A51D-4AB7-87DC-A8F7915ECC0C}">
      <dgm:prSet/>
      <dgm:spPr/>
      <dgm:t>
        <a:bodyPr/>
        <a:lstStyle/>
        <a:p>
          <a:endParaRPr lang="es-AR"/>
        </a:p>
      </dgm:t>
    </dgm:pt>
    <dgm:pt modelId="{428ADA34-7902-4625-B21F-F862D4E10C05}" type="sibTrans" cxnId="{A82ACAA7-A51D-4AB7-87DC-A8F7915ECC0C}">
      <dgm:prSet/>
      <dgm:spPr/>
      <dgm:t>
        <a:bodyPr/>
        <a:lstStyle/>
        <a:p>
          <a:endParaRPr lang="es-AR"/>
        </a:p>
      </dgm:t>
    </dgm:pt>
    <dgm:pt modelId="{D3788CA2-6EB5-4ECA-A678-D99AEE16F34E}" type="pres">
      <dgm:prSet presAssocID="{845988C6-1BF3-4612-A1DE-56E0E20E6835}" presName="list" presStyleCnt="0">
        <dgm:presLayoutVars>
          <dgm:dir/>
          <dgm:animLvl val="lvl"/>
        </dgm:presLayoutVars>
      </dgm:prSet>
      <dgm:spPr/>
      <dgm:t>
        <a:bodyPr/>
        <a:lstStyle/>
        <a:p>
          <a:endParaRPr lang="es-ES"/>
        </a:p>
      </dgm:t>
    </dgm:pt>
    <dgm:pt modelId="{2F13B133-E0CE-4864-97FE-F0DB0ED8BD7F}" type="pres">
      <dgm:prSet presAssocID="{A77F2F76-2F22-47C9-92B5-82C129EE6DB4}" presName="posSpace" presStyleCnt="0"/>
      <dgm:spPr/>
    </dgm:pt>
    <dgm:pt modelId="{69B4AC80-882D-453B-9ED4-3F8090C96762}" type="pres">
      <dgm:prSet presAssocID="{A77F2F76-2F22-47C9-92B5-82C129EE6DB4}" presName="vertFlow" presStyleCnt="0"/>
      <dgm:spPr/>
    </dgm:pt>
    <dgm:pt modelId="{2B2DFD9F-6229-4653-8323-6A8A4B5A2C3A}" type="pres">
      <dgm:prSet presAssocID="{A77F2F76-2F22-47C9-92B5-82C129EE6DB4}" presName="topSpace" presStyleCnt="0"/>
      <dgm:spPr/>
    </dgm:pt>
    <dgm:pt modelId="{19E3ECEE-3047-496D-A3F3-89079610F4F7}" type="pres">
      <dgm:prSet presAssocID="{A77F2F76-2F22-47C9-92B5-82C129EE6DB4}" presName="firstComp" presStyleCnt="0"/>
      <dgm:spPr/>
    </dgm:pt>
    <dgm:pt modelId="{5C654DD9-9ECA-4022-9318-2BAF998212BB}" type="pres">
      <dgm:prSet presAssocID="{A77F2F76-2F22-47C9-92B5-82C129EE6DB4}" presName="firstChild" presStyleLbl="bgAccFollowNode1" presStyleIdx="0" presStyleCnt="3"/>
      <dgm:spPr/>
      <dgm:t>
        <a:bodyPr/>
        <a:lstStyle/>
        <a:p>
          <a:endParaRPr lang="es-ES"/>
        </a:p>
      </dgm:t>
    </dgm:pt>
    <dgm:pt modelId="{7D3BC8B6-503F-4533-8278-5572EB3E2821}" type="pres">
      <dgm:prSet presAssocID="{A77F2F76-2F22-47C9-92B5-82C129EE6DB4}" presName="firstChildTx" presStyleLbl="bgAccFollowNode1" presStyleIdx="0" presStyleCnt="3">
        <dgm:presLayoutVars>
          <dgm:bulletEnabled val="1"/>
        </dgm:presLayoutVars>
      </dgm:prSet>
      <dgm:spPr/>
      <dgm:t>
        <a:bodyPr/>
        <a:lstStyle/>
        <a:p>
          <a:endParaRPr lang="es-ES"/>
        </a:p>
      </dgm:t>
    </dgm:pt>
    <dgm:pt modelId="{0DB54195-ED7A-4EA3-A81E-2DD3C882C5CD}" type="pres">
      <dgm:prSet presAssocID="{BCE11F01-AACD-4E3F-A9F0-8E073A643344}" presName="comp" presStyleCnt="0"/>
      <dgm:spPr/>
    </dgm:pt>
    <dgm:pt modelId="{58BB61C4-0D1A-4371-B84D-1AB62DFA3E60}" type="pres">
      <dgm:prSet presAssocID="{BCE11F01-AACD-4E3F-A9F0-8E073A643344}" presName="child" presStyleLbl="bgAccFollowNode1" presStyleIdx="1" presStyleCnt="3"/>
      <dgm:spPr/>
      <dgm:t>
        <a:bodyPr/>
        <a:lstStyle/>
        <a:p>
          <a:endParaRPr lang="es-ES"/>
        </a:p>
      </dgm:t>
    </dgm:pt>
    <dgm:pt modelId="{5CA10E48-045F-4C31-9369-473CCC89112A}" type="pres">
      <dgm:prSet presAssocID="{BCE11F01-AACD-4E3F-A9F0-8E073A643344}" presName="childTx" presStyleLbl="bgAccFollowNode1" presStyleIdx="1" presStyleCnt="3">
        <dgm:presLayoutVars>
          <dgm:bulletEnabled val="1"/>
        </dgm:presLayoutVars>
      </dgm:prSet>
      <dgm:spPr/>
      <dgm:t>
        <a:bodyPr/>
        <a:lstStyle/>
        <a:p>
          <a:endParaRPr lang="es-ES"/>
        </a:p>
      </dgm:t>
    </dgm:pt>
    <dgm:pt modelId="{A3C2D6C6-F48B-4E67-BF1F-EF473EABCE9E}" type="pres">
      <dgm:prSet presAssocID="{F091A087-45CB-416F-985E-5D3B7C97472C}" presName="comp" presStyleCnt="0"/>
      <dgm:spPr/>
    </dgm:pt>
    <dgm:pt modelId="{547852D2-E3DA-4599-A97D-F9523ED9E6AA}" type="pres">
      <dgm:prSet presAssocID="{F091A087-45CB-416F-985E-5D3B7C97472C}" presName="child" presStyleLbl="bgAccFollowNode1" presStyleIdx="2" presStyleCnt="3"/>
      <dgm:spPr/>
      <dgm:t>
        <a:bodyPr/>
        <a:lstStyle/>
        <a:p>
          <a:endParaRPr lang="es-ES"/>
        </a:p>
      </dgm:t>
    </dgm:pt>
    <dgm:pt modelId="{1BB82038-0E27-44CA-A314-A09AB70E6DFD}" type="pres">
      <dgm:prSet presAssocID="{F091A087-45CB-416F-985E-5D3B7C97472C}" presName="childTx" presStyleLbl="bgAccFollowNode1" presStyleIdx="2" presStyleCnt="3">
        <dgm:presLayoutVars>
          <dgm:bulletEnabled val="1"/>
        </dgm:presLayoutVars>
      </dgm:prSet>
      <dgm:spPr/>
      <dgm:t>
        <a:bodyPr/>
        <a:lstStyle/>
        <a:p>
          <a:endParaRPr lang="es-ES"/>
        </a:p>
      </dgm:t>
    </dgm:pt>
    <dgm:pt modelId="{4C53592D-7F89-435B-B28B-070E72C8F27A}" type="pres">
      <dgm:prSet presAssocID="{A77F2F76-2F22-47C9-92B5-82C129EE6DB4}" presName="negSpace" presStyleCnt="0"/>
      <dgm:spPr/>
    </dgm:pt>
    <dgm:pt modelId="{9B7C6467-EEF4-49C2-A487-7186D87B5984}" type="pres">
      <dgm:prSet presAssocID="{A77F2F76-2F22-47C9-92B5-82C129EE6DB4}" presName="circle" presStyleLbl="node1" presStyleIdx="0" presStyleCnt="1"/>
      <dgm:spPr/>
      <dgm:t>
        <a:bodyPr/>
        <a:lstStyle/>
        <a:p>
          <a:endParaRPr lang="es-ES"/>
        </a:p>
      </dgm:t>
    </dgm:pt>
  </dgm:ptLst>
  <dgm:cxnLst>
    <dgm:cxn modelId="{BCD04385-AE23-4EBA-9BBA-F1BF5D5E2C75}" srcId="{A77F2F76-2F22-47C9-92B5-82C129EE6DB4}" destId="{BCE11F01-AACD-4E3F-A9F0-8E073A643344}" srcOrd="1" destOrd="0" parTransId="{17DECEE2-E86D-4A6B-8B8D-CD0B5DFB933F}" sibTransId="{43A712BF-5B4F-4FE6-9747-ECD136931870}"/>
    <dgm:cxn modelId="{E5702328-6BEF-4FE0-9DF3-4A456A3F1E53}" type="presOf" srcId="{F091A087-45CB-416F-985E-5D3B7C97472C}" destId="{547852D2-E3DA-4599-A97D-F9523ED9E6AA}" srcOrd="0" destOrd="0" presId="urn:microsoft.com/office/officeart/2005/8/layout/hList9"/>
    <dgm:cxn modelId="{3B318867-1888-4293-8796-CCFA4BA4C9E5}" type="presOf" srcId="{A77F2F76-2F22-47C9-92B5-82C129EE6DB4}" destId="{9B7C6467-EEF4-49C2-A487-7186D87B5984}" srcOrd="0" destOrd="0" presId="urn:microsoft.com/office/officeart/2005/8/layout/hList9"/>
    <dgm:cxn modelId="{A82ACAA7-A51D-4AB7-87DC-A8F7915ECC0C}" srcId="{A77F2F76-2F22-47C9-92B5-82C129EE6DB4}" destId="{F091A087-45CB-416F-985E-5D3B7C97472C}" srcOrd="2" destOrd="0" parTransId="{73BC0992-1565-4072-A96C-E104C1D65CBE}" sibTransId="{428ADA34-7902-4625-B21F-F862D4E10C05}"/>
    <dgm:cxn modelId="{22110E7D-F972-447C-9EDC-462A7FD428DB}" srcId="{845988C6-1BF3-4612-A1DE-56E0E20E6835}" destId="{A77F2F76-2F22-47C9-92B5-82C129EE6DB4}" srcOrd="0" destOrd="0" parTransId="{0D40EE32-F773-4ADE-AF4C-FEEF1DC81E0B}" sibTransId="{2756D596-2E91-4859-BC70-208F9910EBA4}"/>
    <dgm:cxn modelId="{BB24156E-EC88-4FCB-A630-370E372CE528}" type="presOf" srcId="{0439E577-2113-4E3C-8CD2-82AD77F6BBB9}" destId="{5C654DD9-9ECA-4022-9318-2BAF998212BB}" srcOrd="0" destOrd="0" presId="urn:microsoft.com/office/officeart/2005/8/layout/hList9"/>
    <dgm:cxn modelId="{47C1E881-BF01-455D-BA44-D83A52E58346}" srcId="{A77F2F76-2F22-47C9-92B5-82C129EE6DB4}" destId="{0439E577-2113-4E3C-8CD2-82AD77F6BBB9}" srcOrd="0" destOrd="0" parTransId="{438A1068-1F8E-40BB-B6EB-3A79A0BC3CAD}" sibTransId="{27F0CC80-CE23-4F22-8937-C21917EFF51A}"/>
    <dgm:cxn modelId="{53285793-7AB1-42AC-B4C6-4E81BF0D05FB}" type="presOf" srcId="{F091A087-45CB-416F-985E-5D3B7C97472C}" destId="{1BB82038-0E27-44CA-A314-A09AB70E6DFD}" srcOrd="1" destOrd="0" presId="urn:microsoft.com/office/officeart/2005/8/layout/hList9"/>
    <dgm:cxn modelId="{1619CDFC-3A95-4EA9-9E9F-6AEFA0BA54F0}" type="presOf" srcId="{BCE11F01-AACD-4E3F-A9F0-8E073A643344}" destId="{5CA10E48-045F-4C31-9369-473CCC89112A}" srcOrd="1" destOrd="0" presId="urn:microsoft.com/office/officeart/2005/8/layout/hList9"/>
    <dgm:cxn modelId="{76EDB995-FFD3-4B61-9670-85C08923F6D5}" type="presOf" srcId="{845988C6-1BF3-4612-A1DE-56E0E20E6835}" destId="{D3788CA2-6EB5-4ECA-A678-D99AEE16F34E}" srcOrd="0" destOrd="0" presId="urn:microsoft.com/office/officeart/2005/8/layout/hList9"/>
    <dgm:cxn modelId="{2A6FFB4C-7D1C-40F9-ACED-83438B806838}" type="presOf" srcId="{0439E577-2113-4E3C-8CD2-82AD77F6BBB9}" destId="{7D3BC8B6-503F-4533-8278-5572EB3E2821}" srcOrd="1" destOrd="0" presId="urn:microsoft.com/office/officeart/2005/8/layout/hList9"/>
    <dgm:cxn modelId="{A0C68378-1FD1-4AE5-8C2F-43A1F8F15640}" type="presOf" srcId="{BCE11F01-AACD-4E3F-A9F0-8E073A643344}" destId="{58BB61C4-0D1A-4371-B84D-1AB62DFA3E60}" srcOrd="0" destOrd="0" presId="urn:microsoft.com/office/officeart/2005/8/layout/hList9"/>
    <dgm:cxn modelId="{FDB9719D-B949-4998-99CB-DCED452C4D9F}" type="presParOf" srcId="{D3788CA2-6EB5-4ECA-A678-D99AEE16F34E}" destId="{2F13B133-E0CE-4864-97FE-F0DB0ED8BD7F}" srcOrd="0" destOrd="0" presId="urn:microsoft.com/office/officeart/2005/8/layout/hList9"/>
    <dgm:cxn modelId="{82856306-2E7B-4B4A-BA8C-FC5980759C14}" type="presParOf" srcId="{D3788CA2-6EB5-4ECA-A678-D99AEE16F34E}" destId="{69B4AC80-882D-453B-9ED4-3F8090C96762}" srcOrd="1" destOrd="0" presId="urn:microsoft.com/office/officeart/2005/8/layout/hList9"/>
    <dgm:cxn modelId="{4C977989-A669-4163-8FB3-2AF16F90F646}" type="presParOf" srcId="{69B4AC80-882D-453B-9ED4-3F8090C96762}" destId="{2B2DFD9F-6229-4653-8323-6A8A4B5A2C3A}" srcOrd="0" destOrd="0" presId="urn:microsoft.com/office/officeart/2005/8/layout/hList9"/>
    <dgm:cxn modelId="{1CCA96EF-4460-48E6-94B6-655BBA9B34CA}" type="presParOf" srcId="{69B4AC80-882D-453B-9ED4-3F8090C96762}" destId="{19E3ECEE-3047-496D-A3F3-89079610F4F7}" srcOrd="1" destOrd="0" presId="urn:microsoft.com/office/officeart/2005/8/layout/hList9"/>
    <dgm:cxn modelId="{DC81E1E8-464D-4486-A2F4-5B1A13AFF126}" type="presParOf" srcId="{19E3ECEE-3047-496D-A3F3-89079610F4F7}" destId="{5C654DD9-9ECA-4022-9318-2BAF998212BB}" srcOrd="0" destOrd="0" presId="urn:microsoft.com/office/officeart/2005/8/layout/hList9"/>
    <dgm:cxn modelId="{5545A694-38D8-4D56-A63B-BAFEDAAC1593}" type="presParOf" srcId="{19E3ECEE-3047-496D-A3F3-89079610F4F7}" destId="{7D3BC8B6-503F-4533-8278-5572EB3E2821}" srcOrd="1" destOrd="0" presId="urn:microsoft.com/office/officeart/2005/8/layout/hList9"/>
    <dgm:cxn modelId="{2530DC7D-EA49-4B04-8CFD-B463D6036CFC}" type="presParOf" srcId="{69B4AC80-882D-453B-9ED4-3F8090C96762}" destId="{0DB54195-ED7A-4EA3-A81E-2DD3C882C5CD}" srcOrd="2" destOrd="0" presId="urn:microsoft.com/office/officeart/2005/8/layout/hList9"/>
    <dgm:cxn modelId="{77D2C626-C318-4BCE-A569-3EC0F140D1FC}" type="presParOf" srcId="{0DB54195-ED7A-4EA3-A81E-2DD3C882C5CD}" destId="{58BB61C4-0D1A-4371-B84D-1AB62DFA3E60}" srcOrd="0" destOrd="0" presId="urn:microsoft.com/office/officeart/2005/8/layout/hList9"/>
    <dgm:cxn modelId="{7ED10EC2-4801-483D-904F-EDA10FEDB1D1}" type="presParOf" srcId="{0DB54195-ED7A-4EA3-A81E-2DD3C882C5CD}" destId="{5CA10E48-045F-4C31-9369-473CCC89112A}" srcOrd="1" destOrd="0" presId="urn:microsoft.com/office/officeart/2005/8/layout/hList9"/>
    <dgm:cxn modelId="{B37679AF-87A8-4658-8E52-609965ADC558}" type="presParOf" srcId="{69B4AC80-882D-453B-9ED4-3F8090C96762}" destId="{A3C2D6C6-F48B-4E67-BF1F-EF473EABCE9E}" srcOrd="3" destOrd="0" presId="urn:microsoft.com/office/officeart/2005/8/layout/hList9"/>
    <dgm:cxn modelId="{D3D8E01D-D016-496F-B085-CF19A7A5DE82}" type="presParOf" srcId="{A3C2D6C6-F48B-4E67-BF1F-EF473EABCE9E}" destId="{547852D2-E3DA-4599-A97D-F9523ED9E6AA}" srcOrd="0" destOrd="0" presId="urn:microsoft.com/office/officeart/2005/8/layout/hList9"/>
    <dgm:cxn modelId="{926B4234-FBAC-4F5C-9D82-98B5D1416F43}" type="presParOf" srcId="{A3C2D6C6-F48B-4E67-BF1F-EF473EABCE9E}" destId="{1BB82038-0E27-44CA-A314-A09AB70E6DFD}" srcOrd="1" destOrd="0" presId="urn:microsoft.com/office/officeart/2005/8/layout/hList9"/>
    <dgm:cxn modelId="{88F95E83-BBBE-4EAC-BC1A-BAD3496E6455}" type="presParOf" srcId="{D3788CA2-6EB5-4ECA-A678-D99AEE16F34E}" destId="{4C53592D-7F89-435B-B28B-070E72C8F27A}" srcOrd="2" destOrd="0" presId="urn:microsoft.com/office/officeart/2005/8/layout/hList9"/>
    <dgm:cxn modelId="{F76B92E0-F886-4643-AE5D-F250B5F1B7A7}" type="presParOf" srcId="{D3788CA2-6EB5-4ECA-A678-D99AEE16F34E}" destId="{9B7C6467-EEF4-49C2-A487-7186D87B5984}" srcOrd="3" destOrd="0" presId="urn:microsoft.com/office/officeart/2005/8/layout/hList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5988C6-1BF3-4612-A1DE-56E0E20E6835}" type="doc">
      <dgm:prSet loTypeId="urn:microsoft.com/office/officeart/2005/8/layout/hList9" loCatId="list" qsTypeId="urn:microsoft.com/office/officeart/2005/8/quickstyle/simple3" qsCatId="simple" csTypeId="urn:microsoft.com/office/officeart/2005/8/colors/colorful1" csCatId="colorful" phldr="1"/>
      <dgm:spPr/>
      <dgm:t>
        <a:bodyPr/>
        <a:lstStyle/>
        <a:p>
          <a:endParaRPr lang="es-AR"/>
        </a:p>
      </dgm:t>
    </dgm:pt>
    <dgm:pt modelId="{A77F2F76-2F22-47C9-92B5-82C129EE6DB4}">
      <dgm:prSet phldrT="[Texto]" custT="1"/>
      <dgm:spPr/>
      <dgm:t>
        <a:bodyPr/>
        <a:lstStyle/>
        <a:p>
          <a:r>
            <a:rPr lang="es-AR" sz="1050" b="1" dirty="0">
              <a:solidFill>
                <a:schemeClr val="accent2"/>
              </a:solidFill>
            </a:rPr>
            <a:t>Recuperación</a:t>
          </a:r>
        </a:p>
      </dgm:t>
    </dgm:pt>
    <dgm:pt modelId="{0D40EE32-F773-4ADE-AF4C-FEEF1DC81E0B}" type="parTrans" cxnId="{22110E7D-F972-447C-9EDC-462A7FD428DB}">
      <dgm:prSet/>
      <dgm:spPr/>
      <dgm:t>
        <a:bodyPr/>
        <a:lstStyle/>
        <a:p>
          <a:endParaRPr lang="es-AR"/>
        </a:p>
      </dgm:t>
    </dgm:pt>
    <dgm:pt modelId="{2756D596-2E91-4859-BC70-208F9910EBA4}" type="sibTrans" cxnId="{22110E7D-F972-447C-9EDC-462A7FD428DB}">
      <dgm:prSet/>
      <dgm:spPr/>
      <dgm:t>
        <a:bodyPr/>
        <a:lstStyle/>
        <a:p>
          <a:endParaRPr lang="es-AR"/>
        </a:p>
      </dgm:t>
    </dgm:pt>
    <dgm:pt modelId="{0439E577-2113-4E3C-8CD2-82AD77F6BBB9}">
      <dgm:prSet phldrT="[Texto]" custT="1"/>
      <dgm:spPr/>
      <dgm:t>
        <a:bodyPr/>
        <a:lstStyle/>
        <a:p>
          <a:pPr>
            <a:buNone/>
          </a:pPr>
          <a:r>
            <a:rPr lang="en-US" sz="1400" dirty="0">
              <a:latin typeface="Corbel"/>
              <a:ea typeface="Corbel"/>
              <a:cs typeface="Corbel"/>
              <a:sym typeface="Corbel"/>
            </a:rPr>
            <a:t>Mejoría </a:t>
          </a:r>
          <a:r>
            <a:rPr lang="en-US" sz="1400" dirty="0" err="1">
              <a:latin typeface="Corbel"/>
              <a:ea typeface="Corbel"/>
              <a:cs typeface="Corbel"/>
              <a:sym typeface="Corbel"/>
            </a:rPr>
            <a:t>Clínica</a:t>
          </a:r>
          <a:endParaRPr lang="en-US" sz="1400" dirty="0"/>
        </a:p>
        <a:p>
          <a:pPr>
            <a:buNone/>
          </a:pPr>
          <a:r>
            <a:rPr lang="es-MX" sz="1400" dirty="0">
              <a:latin typeface="Corbel"/>
              <a:ea typeface="Corbel"/>
              <a:cs typeface="Corbel"/>
              <a:sym typeface="Corbel"/>
            </a:rPr>
            <a:t>Exantema tardío, pruriginoso de palmas y plantas</a:t>
          </a:r>
          <a:endParaRPr lang="es-AR" sz="1400" dirty="0"/>
        </a:p>
      </dgm:t>
    </dgm:pt>
    <dgm:pt modelId="{438A1068-1F8E-40BB-B6EB-3A79A0BC3CAD}" type="parTrans" cxnId="{47C1E881-BF01-455D-BA44-D83A52E58346}">
      <dgm:prSet/>
      <dgm:spPr/>
      <dgm:t>
        <a:bodyPr/>
        <a:lstStyle/>
        <a:p>
          <a:endParaRPr lang="es-AR"/>
        </a:p>
      </dgm:t>
    </dgm:pt>
    <dgm:pt modelId="{27F0CC80-CE23-4F22-8937-C21917EFF51A}" type="sibTrans" cxnId="{47C1E881-BF01-455D-BA44-D83A52E58346}">
      <dgm:prSet/>
      <dgm:spPr/>
      <dgm:t>
        <a:bodyPr/>
        <a:lstStyle/>
        <a:p>
          <a:endParaRPr lang="es-AR"/>
        </a:p>
      </dgm:t>
    </dgm:pt>
    <dgm:pt modelId="{D3788CA2-6EB5-4ECA-A678-D99AEE16F34E}" type="pres">
      <dgm:prSet presAssocID="{845988C6-1BF3-4612-A1DE-56E0E20E6835}" presName="list" presStyleCnt="0">
        <dgm:presLayoutVars>
          <dgm:dir/>
          <dgm:animLvl val="lvl"/>
        </dgm:presLayoutVars>
      </dgm:prSet>
      <dgm:spPr/>
      <dgm:t>
        <a:bodyPr/>
        <a:lstStyle/>
        <a:p>
          <a:endParaRPr lang="es-ES"/>
        </a:p>
      </dgm:t>
    </dgm:pt>
    <dgm:pt modelId="{2F13B133-E0CE-4864-97FE-F0DB0ED8BD7F}" type="pres">
      <dgm:prSet presAssocID="{A77F2F76-2F22-47C9-92B5-82C129EE6DB4}" presName="posSpace" presStyleCnt="0"/>
      <dgm:spPr/>
    </dgm:pt>
    <dgm:pt modelId="{69B4AC80-882D-453B-9ED4-3F8090C96762}" type="pres">
      <dgm:prSet presAssocID="{A77F2F76-2F22-47C9-92B5-82C129EE6DB4}" presName="vertFlow" presStyleCnt="0"/>
      <dgm:spPr/>
    </dgm:pt>
    <dgm:pt modelId="{2B2DFD9F-6229-4653-8323-6A8A4B5A2C3A}" type="pres">
      <dgm:prSet presAssocID="{A77F2F76-2F22-47C9-92B5-82C129EE6DB4}" presName="topSpace" presStyleCnt="0"/>
      <dgm:spPr/>
    </dgm:pt>
    <dgm:pt modelId="{19E3ECEE-3047-496D-A3F3-89079610F4F7}" type="pres">
      <dgm:prSet presAssocID="{A77F2F76-2F22-47C9-92B5-82C129EE6DB4}" presName="firstComp" presStyleCnt="0"/>
      <dgm:spPr/>
    </dgm:pt>
    <dgm:pt modelId="{5C654DD9-9ECA-4022-9318-2BAF998212BB}" type="pres">
      <dgm:prSet presAssocID="{A77F2F76-2F22-47C9-92B5-82C129EE6DB4}" presName="firstChild" presStyleLbl="bgAccFollowNode1" presStyleIdx="0" presStyleCnt="1"/>
      <dgm:spPr/>
      <dgm:t>
        <a:bodyPr/>
        <a:lstStyle/>
        <a:p>
          <a:endParaRPr lang="es-ES"/>
        </a:p>
      </dgm:t>
    </dgm:pt>
    <dgm:pt modelId="{7D3BC8B6-503F-4533-8278-5572EB3E2821}" type="pres">
      <dgm:prSet presAssocID="{A77F2F76-2F22-47C9-92B5-82C129EE6DB4}" presName="firstChildTx" presStyleLbl="bgAccFollowNode1" presStyleIdx="0" presStyleCnt="1">
        <dgm:presLayoutVars>
          <dgm:bulletEnabled val="1"/>
        </dgm:presLayoutVars>
      </dgm:prSet>
      <dgm:spPr/>
      <dgm:t>
        <a:bodyPr/>
        <a:lstStyle/>
        <a:p>
          <a:endParaRPr lang="es-ES"/>
        </a:p>
      </dgm:t>
    </dgm:pt>
    <dgm:pt modelId="{4C53592D-7F89-435B-B28B-070E72C8F27A}" type="pres">
      <dgm:prSet presAssocID="{A77F2F76-2F22-47C9-92B5-82C129EE6DB4}" presName="negSpace" presStyleCnt="0"/>
      <dgm:spPr/>
    </dgm:pt>
    <dgm:pt modelId="{9B7C6467-EEF4-49C2-A487-7186D87B5984}" type="pres">
      <dgm:prSet presAssocID="{A77F2F76-2F22-47C9-92B5-82C129EE6DB4}" presName="circle" presStyleLbl="node1" presStyleIdx="0" presStyleCnt="1"/>
      <dgm:spPr/>
      <dgm:t>
        <a:bodyPr/>
        <a:lstStyle/>
        <a:p>
          <a:endParaRPr lang="es-ES"/>
        </a:p>
      </dgm:t>
    </dgm:pt>
  </dgm:ptLst>
  <dgm:cxnLst>
    <dgm:cxn modelId="{2A6FFB4C-7D1C-40F9-ACED-83438B806838}" type="presOf" srcId="{0439E577-2113-4E3C-8CD2-82AD77F6BBB9}" destId="{7D3BC8B6-503F-4533-8278-5572EB3E2821}" srcOrd="1" destOrd="0" presId="urn:microsoft.com/office/officeart/2005/8/layout/hList9"/>
    <dgm:cxn modelId="{22110E7D-F972-447C-9EDC-462A7FD428DB}" srcId="{845988C6-1BF3-4612-A1DE-56E0E20E6835}" destId="{A77F2F76-2F22-47C9-92B5-82C129EE6DB4}" srcOrd="0" destOrd="0" parTransId="{0D40EE32-F773-4ADE-AF4C-FEEF1DC81E0B}" sibTransId="{2756D596-2E91-4859-BC70-208F9910EBA4}"/>
    <dgm:cxn modelId="{3B318867-1888-4293-8796-CCFA4BA4C9E5}" type="presOf" srcId="{A77F2F76-2F22-47C9-92B5-82C129EE6DB4}" destId="{9B7C6467-EEF4-49C2-A487-7186D87B5984}" srcOrd="0" destOrd="0" presId="urn:microsoft.com/office/officeart/2005/8/layout/hList9"/>
    <dgm:cxn modelId="{BB24156E-EC88-4FCB-A630-370E372CE528}" type="presOf" srcId="{0439E577-2113-4E3C-8CD2-82AD77F6BBB9}" destId="{5C654DD9-9ECA-4022-9318-2BAF998212BB}" srcOrd="0" destOrd="0" presId="urn:microsoft.com/office/officeart/2005/8/layout/hList9"/>
    <dgm:cxn modelId="{47C1E881-BF01-455D-BA44-D83A52E58346}" srcId="{A77F2F76-2F22-47C9-92B5-82C129EE6DB4}" destId="{0439E577-2113-4E3C-8CD2-82AD77F6BBB9}" srcOrd="0" destOrd="0" parTransId="{438A1068-1F8E-40BB-B6EB-3A79A0BC3CAD}" sibTransId="{27F0CC80-CE23-4F22-8937-C21917EFF51A}"/>
    <dgm:cxn modelId="{76EDB995-FFD3-4B61-9670-85C08923F6D5}" type="presOf" srcId="{845988C6-1BF3-4612-A1DE-56E0E20E6835}" destId="{D3788CA2-6EB5-4ECA-A678-D99AEE16F34E}" srcOrd="0" destOrd="0" presId="urn:microsoft.com/office/officeart/2005/8/layout/hList9"/>
    <dgm:cxn modelId="{FDB9719D-B949-4998-99CB-DCED452C4D9F}" type="presParOf" srcId="{D3788CA2-6EB5-4ECA-A678-D99AEE16F34E}" destId="{2F13B133-E0CE-4864-97FE-F0DB0ED8BD7F}" srcOrd="0" destOrd="0" presId="urn:microsoft.com/office/officeart/2005/8/layout/hList9"/>
    <dgm:cxn modelId="{82856306-2E7B-4B4A-BA8C-FC5980759C14}" type="presParOf" srcId="{D3788CA2-6EB5-4ECA-A678-D99AEE16F34E}" destId="{69B4AC80-882D-453B-9ED4-3F8090C96762}" srcOrd="1" destOrd="0" presId="urn:microsoft.com/office/officeart/2005/8/layout/hList9"/>
    <dgm:cxn modelId="{4C977989-A669-4163-8FB3-2AF16F90F646}" type="presParOf" srcId="{69B4AC80-882D-453B-9ED4-3F8090C96762}" destId="{2B2DFD9F-6229-4653-8323-6A8A4B5A2C3A}" srcOrd="0" destOrd="0" presId="urn:microsoft.com/office/officeart/2005/8/layout/hList9"/>
    <dgm:cxn modelId="{1CCA96EF-4460-48E6-94B6-655BBA9B34CA}" type="presParOf" srcId="{69B4AC80-882D-453B-9ED4-3F8090C96762}" destId="{19E3ECEE-3047-496D-A3F3-89079610F4F7}" srcOrd="1" destOrd="0" presId="urn:microsoft.com/office/officeart/2005/8/layout/hList9"/>
    <dgm:cxn modelId="{DC81E1E8-464D-4486-A2F4-5B1A13AFF126}" type="presParOf" srcId="{19E3ECEE-3047-496D-A3F3-89079610F4F7}" destId="{5C654DD9-9ECA-4022-9318-2BAF998212BB}" srcOrd="0" destOrd="0" presId="urn:microsoft.com/office/officeart/2005/8/layout/hList9"/>
    <dgm:cxn modelId="{5545A694-38D8-4D56-A63B-BAFEDAAC1593}" type="presParOf" srcId="{19E3ECEE-3047-496D-A3F3-89079610F4F7}" destId="{7D3BC8B6-503F-4533-8278-5572EB3E2821}" srcOrd="1" destOrd="0" presId="urn:microsoft.com/office/officeart/2005/8/layout/hList9"/>
    <dgm:cxn modelId="{88F95E83-BBBE-4EAC-BC1A-BAD3496E6455}" type="presParOf" srcId="{D3788CA2-6EB5-4ECA-A678-D99AEE16F34E}" destId="{4C53592D-7F89-435B-B28B-070E72C8F27A}" srcOrd="2" destOrd="0" presId="urn:microsoft.com/office/officeart/2005/8/layout/hList9"/>
    <dgm:cxn modelId="{F76B92E0-F886-4643-AE5D-F250B5F1B7A7}" type="presParOf" srcId="{D3788CA2-6EB5-4ECA-A678-D99AEE16F34E}" destId="{9B7C6467-EEF4-49C2-A487-7186D87B5984}" srcOrd="3" destOrd="0" presId="urn:microsoft.com/office/officeart/2005/8/layout/hList9"/>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DA6DCC-F58B-45C0-AAFD-D368FF531C32}"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s-AR"/>
        </a:p>
      </dgm:t>
    </dgm:pt>
    <dgm:pt modelId="{6733DE67-D833-4C8D-8117-2864BE349BC3}" type="asst">
      <dgm:prSet phldrT="[Texto]" custT="1"/>
      <dgm:spPr/>
      <dgm:t>
        <a:bodyPr/>
        <a:lstStyle/>
        <a:p>
          <a:r>
            <a:rPr lang="es-AR" sz="1300" b="1" dirty="0">
              <a:solidFill>
                <a:schemeClr val="accent2"/>
              </a:solidFill>
            </a:rPr>
            <a:t>RED DE DIAGNÓSTICO DE DENGUE Y OTROS ARBOVIRUS</a:t>
          </a:r>
        </a:p>
      </dgm:t>
    </dgm:pt>
    <dgm:pt modelId="{72332EF5-D4BD-4D11-A6FD-D3CA0FB31B11}" type="parTrans" cxnId="{5DED703C-A608-4061-B376-95C796517A7A}">
      <dgm:prSet/>
      <dgm:spPr/>
      <dgm:t>
        <a:bodyPr/>
        <a:lstStyle/>
        <a:p>
          <a:endParaRPr lang="es-AR"/>
        </a:p>
      </dgm:t>
    </dgm:pt>
    <dgm:pt modelId="{12F57FED-06B7-47E9-B97D-E1858B65E59C}" type="sibTrans" cxnId="{5DED703C-A608-4061-B376-95C796517A7A}">
      <dgm:prSet/>
      <dgm:spPr/>
      <dgm:t>
        <a:bodyPr/>
        <a:lstStyle/>
        <a:p>
          <a:endParaRPr lang="es-AR"/>
        </a:p>
      </dgm:t>
    </dgm:pt>
    <dgm:pt modelId="{4EA2CB1B-4FD7-4FF6-A2E1-3AD9EE0EE51A}">
      <dgm:prSet phldrT="[Texto]" custT="1"/>
      <dgm:spPr/>
      <dgm:t>
        <a:bodyPr/>
        <a:lstStyle/>
        <a:p>
          <a:r>
            <a:rPr lang="es-AR" sz="1600" b="1" dirty="0">
              <a:solidFill>
                <a:schemeClr val="accent6">
                  <a:lumMod val="50000"/>
                </a:schemeClr>
              </a:solidFill>
            </a:rPr>
            <a:t>HOSPITAL </a:t>
          </a:r>
        </a:p>
        <a:p>
          <a:r>
            <a:rPr lang="es-AR" sz="1600" b="1" dirty="0">
              <a:solidFill>
                <a:schemeClr val="accent6">
                  <a:lumMod val="50000"/>
                </a:schemeClr>
              </a:solidFill>
            </a:rPr>
            <a:t>NOTTI</a:t>
          </a:r>
        </a:p>
      </dgm:t>
    </dgm:pt>
    <dgm:pt modelId="{1FBF2A97-B5BF-4BDA-8E90-E9E5495C7934}" type="parTrans" cxnId="{D7DBD2B7-2629-40D4-8700-2A80407A68FD}">
      <dgm:prSet/>
      <dgm:spPr/>
      <dgm:t>
        <a:bodyPr/>
        <a:lstStyle/>
        <a:p>
          <a:endParaRPr lang="es-AR"/>
        </a:p>
      </dgm:t>
    </dgm:pt>
    <dgm:pt modelId="{38313307-059E-43CC-830A-261859B986E0}" type="sibTrans" cxnId="{D7DBD2B7-2629-40D4-8700-2A80407A68FD}">
      <dgm:prSet/>
      <dgm:spPr/>
      <dgm:t>
        <a:bodyPr/>
        <a:lstStyle/>
        <a:p>
          <a:endParaRPr lang="es-AR"/>
        </a:p>
      </dgm:t>
    </dgm:pt>
    <dgm:pt modelId="{4FB96225-2419-4FB7-9169-B47F456C846F}">
      <dgm:prSet phldrT="[Texto]" custT="1"/>
      <dgm:spPr/>
      <dgm:t>
        <a:bodyPr/>
        <a:lstStyle/>
        <a:p>
          <a:r>
            <a:rPr lang="es-AR" sz="1600" b="1" dirty="0">
              <a:solidFill>
                <a:schemeClr val="accent6">
                  <a:lumMod val="50000"/>
                </a:schemeClr>
              </a:solidFill>
            </a:rPr>
            <a:t>LSP</a:t>
          </a:r>
        </a:p>
      </dgm:t>
    </dgm:pt>
    <dgm:pt modelId="{ED25B427-B0F5-47C6-8636-6DF2C25C3825}" type="parTrans" cxnId="{D1923EB0-ABBB-4E66-82E6-C358FA2D0DAD}">
      <dgm:prSet/>
      <dgm:spPr/>
      <dgm:t>
        <a:bodyPr/>
        <a:lstStyle/>
        <a:p>
          <a:endParaRPr lang="es-AR"/>
        </a:p>
      </dgm:t>
    </dgm:pt>
    <dgm:pt modelId="{C26B091D-7DFB-40F8-AE3F-F26DB8ED1F40}" type="sibTrans" cxnId="{D1923EB0-ABBB-4E66-82E6-C358FA2D0DAD}">
      <dgm:prSet/>
      <dgm:spPr/>
      <dgm:t>
        <a:bodyPr/>
        <a:lstStyle/>
        <a:p>
          <a:endParaRPr lang="es-AR"/>
        </a:p>
      </dgm:t>
    </dgm:pt>
    <dgm:pt modelId="{C71886B8-144E-4D1E-9BFE-18181C2BA35C}">
      <dgm:prSet phldrT="[Texto]" custT="1"/>
      <dgm:spPr/>
      <dgm:t>
        <a:bodyPr/>
        <a:lstStyle/>
        <a:p>
          <a:r>
            <a:rPr lang="es-AR" sz="1600" b="1" dirty="0">
              <a:solidFill>
                <a:schemeClr val="accent6">
                  <a:lumMod val="50000"/>
                </a:schemeClr>
              </a:solidFill>
            </a:rPr>
            <a:t>HOSPITAL</a:t>
          </a:r>
        </a:p>
        <a:p>
          <a:r>
            <a:rPr lang="es-AR" sz="1600" b="1" dirty="0">
              <a:solidFill>
                <a:schemeClr val="accent6">
                  <a:lumMod val="50000"/>
                </a:schemeClr>
              </a:solidFill>
            </a:rPr>
            <a:t>CENTRAL</a:t>
          </a:r>
        </a:p>
      </dgm:t>
    </dgm:pt>
    <dgm:pt modelId="{F0945246-A7E8-4227-9B63-B3CDAAAFC7CA}" type="parTrans" cxnId="{C6E33485-846E-40E0-8C34-BDC14DEFDFAE}">
      <dgm:prSet/>
      <dgm:spPr/>
      <dgm:t>
        <a:bodyPr/>
        <a:lstStyle/>
        <a:p>
          <a:endParaRPr lang="es-AR"/>
        </a:p>
      </dgm:t>
    </dgm:pt>
    <dgm:pt modelId="{EE42F7D4-37E4-41E6-80EC-E91833A4EEB0}" type="sibTrans" cxnId="{C6E33485-846E-40E0-8C34-BDC14DEFDFAE}">
      <dgm:prSet/>
      <dgm:spPr/>
      <dgm:t>
        <a:bodyPr/>
        <a:lstStyle/>
        <a:p>
          <a:endParaRPr lang="es-AR"/>
        </a:p>
      </dgm:t>
    </dgm:pt>
    <dgm:pt modelId="{3F78AF16-120E-4960-B85B-DAC97E8A1820}">
      <dgm:prSet phldrT="[Texto]" custT="1"/>
      <dgm:spPr/>
      <dgm:t>
        <a:bodyPr/>
        <a:lstStyle/>
        <a:p>
          <a:r>
            <a:rPr lang="es-AR" sz="1600" b="1" dirty="0">
              <a:solidFill>
                <a:schemeClr val="accent6">
                  <a:lumMod val="50000"/>
                </a:schemeClr>
              </a:solidFill>
            </a:rPr>
            <a:t>HOSPITAL SCHESTAKOW</a:t>
          </a:r>
        </a:p>
      </dgm:t>
    </dgm:pt>
    <dgm:pt modelId="{758A6CBA-C9AB-4915-916F-2505701A47B3}" type="parTrans" cxnId="{582B462A-8FA2-4D1C-B64F-A02D09A69F18}">
      <dgm:prSet/>
      <dgm:spPr/>
      <dgm:t>
        <a:bodyPr/>
        <a:lstStyle/>
        <a:p>
          <a:endParaRPr lang="es-AR"/>
        </a:p>
      </dgm:t>
    </dgm:pt>
    <dgm:pt modelId="{EA5A95FC-7986-48D1-A2A3-4D5C41CBAC26}" type="sibTrans" cxnId="{582B462A-8FA2-4D1C-B64F-A02D09A69F18}">
      <dgm:prSet/>
      <dgm:spPr/>
      <dgm:t>
        <a:bodyPr/>
        <a:lstStyle/>
        <a:p>
          <a:endParaRPr lang="es-AR"/>
        </a:p>
      </dgm:t>
    </dgm:pt>
    <dgm:pt modelId="{DA345F2A-9775-4EA0-B4E4-D89753EAA78E}" type="pres">
      <dgm:prSet presAssocID="{0FDA6DCC-F58B-45C0-AAFD-D368FF531C32}" presName="Name0" presStyleCnt="0">
        <dgm:presLayoutVars>
          <dgm:orgChart val="1"/>
          <dgm:chPref val="1"/>
          <dgm:dir/>
          <dgm:animOne val="branch"/>
          <dgm:animLvl val="lvl"/>
          <dgm:resizeHandles/>
        </dgm:presLayoutVars>
      </dgm:prSet>
      <dgm:spPr/>
      <dgm:t>
        <a:bodyPr/>
        <a:lstStyle/>
        <a:p>
          <a:endParaRPr lang="es-ES"/>
        </a:p>
      </dgm:t>
    </dgm:pt>
    <dgm:pt modelId="{13C05338-51A7-4E75-B52C-80B0FD52FB50}" type="pres">
      <dgm:prSet presAssocID="{6733DE67-D833-4C8D-8117-2864BE349BC3}" presName="hierRoot1" presStyleCnt="0">
        <dgm:presLayoutVars>
          <dgm:hierBranch val="init"/>
        </dgm:presLayoutVars>
      </dgm:prSet>
      <dgm:spPr/>
    </dgm:pt>
    <dgm:pt modelId="{B20770B0-D3B0-4E34-93BD-CEBE680462F7}" type="pres">
      <dgm:prSet presAssocID="{6733DE67-D833-4C8D-8117-2864BE349BC3}" presName="rootComposite1" presStyleCnt="0"/>
      <dgm:spPr/>
    </dgm:pt>
    <dgm:pt modelId="{2B92FA72-6185-4CC5-82ED-698EEAE32F8E}" type="pres">
      <dgm:prSet presAssocID="{6733DE67-D833-4C8D-8117-2864BE349BC3}" presName="rootText1" presStyleLbl="alignAcc1" presStyleIdx="0" presStyleCnt="0" custScaleX="187229" custLinFactNeighborY="4888">
        <dgm:presLayoutVars>
          <dgm:chPref val="3"/>
        </dgm:presLayoutVars>
      </dgm:prSet>
      <dgm:spPr/>
      <dgm:t>
        <a:bodyPr/>
        <a:lstStyle/>
        <a:p>
          <a:endParaRPr lang="es-ES"/>
        </a:p>
      </dgm:t>
    </dgm:pt>
    <dgm:pt modelId="{6EEFA053-8461-4099-96B1-14EB08C4F240}" type="pres">
      <dgm:prSet presAssocID="{6733DE67-D833-4C8D-8117-2864BE349BC3}" presName="topArc1" presStyleLbl="parChTrans1D1" presStyleIdx="0" presStyleCnt="10"/>
      <dgm:spPr/>
    </dgm:pt>
    <dgm:pt modelId="{687B1C3B-3B8D-40C9-8896-923F75E7C6ED}" type="pres">
      <dgm:prSet presAssocID="{6733DE67-D833-4C8D-8117-2864BE349BC3}" presName="bottomArc1" presStyleLbl="parChTrans1D1" presStyleIdx="1" presStyleCnt="10"/>
      <dgm:spPr/>
    </dgm:pt>
    <dgm:pt modelId="{1359F25A-15E3-46B5-A60D-698D6B3FDA7F}" type="pres">
      <dgm:prSet presAssocID="{6733DE67-D833-4C8D-8117-2864BE349BC3}" presName="topConnNode1" presStyleLbl="asst0" presStyleIdx="0" presStyleCnt="0"/>
      <dgm:spPr/>
      <dgm:t>
        <a:bodyPr/>
        <a:lstStyle/>
        <a:p>
          <a:endParaRPr lang="es-ES"/>
        </a:p>
      </dgm:t>
    </dgm:pt>
    <dgm:pt modelId="{3E81494E-6FEB-413B-BA36-F4E7085EFB78}" type="pres">
      <dgm:prSet presAssocID="{6733DE67-D833-4C8D-8117-2864BE349BC3}" presName="hierChild2" presStyleCnt="0"/>
      <dgm:spPr/>
    </dgm:pt>
    <dgm:pt modelId="{D4CF92B3-E1CA-4F93-8820-E203F17011F2}" type="pres">
      <dgm:prSet presAssocID="{1FBF2A97-B5BF-4BDA-8E90-E9E5495C7934}" presName="Name28" presStyleLbl="parChTrans1D2" presStyleIdx="0" presStyleCnt="4"/>
      <dgm:spPr/>
      <dgm:t>
        <a:bodyPr/>
        <a:lstStyle/>
        <a:p>
          <a:endParaRPr lang="es-ES"/>
        </a:p>
      </dgm:t>
    </dgm:pt>
    <dgm:pt modelId="{799D9705-1339-4396-AF19-637AA9C04F07}" type="pres">
      <dgm:prSet presAssocID="{4EA2CB1B-4FD7-4FF6-A2E1-3AD9EE0EE51A}" presName="hierRoot2" presStyleCnt="0">
        <dgm:presLayoutVars>
          <dgm:hierBranch val="init"/>
        </dgm:presLayoutVars>
      </dgm:prSet>
      <dgm:spPr/>
    </dgm:pt>
    <dgm:pt modelId="{B8B67419-C88B-4521-B9C8-278F8D4637E6}" type="pres">
      <dgm:prSet presAssocID="{4EA2CB1B-4FD7-4FF6-A2E1-3AD9EE0EE51A}" presName="rootComposite2" presStyleCnt="0"/>
      <dgm:spPr/>
    </dgm:pt>
    <dgm:pt modelId="{F2EC200A-19C2-4AB7-B552-769C44EECA2A}" type="pres">
      <dgm:prSet presAssocID="{4EA2CB1B-4FD7-4FF6-A2E1-3AD9EE0EE51A}" presName="rootText2" presStyleLbl="alignAcc1" presStyleIdx="0" presStyleCnt="0" custLinFactNeighborX="-3255" custLinFactNeighborY="-2266">
        <dgm:presLayoutVars>
          <dgm:chPref val="3"/>
        </dgm:presLayoutVars>
      </dgm:prSet>
      <dgm:spPr/>
      <dgm:t>
        <a:bodyPr/>
        <a:lstStyle/>
        <a:p>
          <a:endParaRPr lang="es-ES"/>
        </a:p>
      </dgm:t>
    </dgm:pt>
    <dgm:pt modelId="{2CA4C4B7-4269-478A-A8C9-97E1831FE351}" type="pres">
      <dgm:prSet presAssocID="{4EA2CB1B-4FD7-4FF6-A2E1-3AD9EE0EE51A}" presName="topArc2" presStyleLbl="parChTrans1D1" presStyleIdx="2" presStyleCnt="10"/>
      <dgm:spPr/>
    </dgm:pt>
    <dgm:pt modelId="{1C87429D-4DC2-4D72-A64E-3EA6B1D2E436}" type="pres">
      <dgm:prSet presAssocID="{4EA2CB1B-4FD7-4FF6-A2E1-3AD9EE0EE51A}" presName="bottomArc2" presStyleLbl="parChTrans1D1" presStyleIdx="3" presStyleCnt="10"/>
      <dgm:spPr/>
    </dgm:pt>
    <dgm:pt modelId="{C6EEE316-E087-4B16-A9CD-0057EFD2EF51}" type="pres">
      <dgm:prSet presAssocID="{4EA2CB1B-4FD7-4FF6-A2E1-3AD9EE0EE51A}" presName="topConnNode2" presStyleLbl="node2" presStyleIdx="0" presStyleCnt="0"/>
      <dgm:spPr/>
      <dgm:t>
        <a:bodyPr/>
        <a:lstStyle/>
        <a:p>
          <a:endParaRPr lang="es-ES"/>
        </a:p>
      </dgm:t>
    </dgm:pt>
    <dgm:pt modelId="{0C9C65E0-41FE-4D49-A0C0-7F51656EB2D4}" type="pres">
      <dgm:prSet presAssocID="{4EA2CB1B-4FD7-4FF6-A2E1-3AD9EE0EE51A}" presName="hierChild4" presStyleCnt="0"/>
      <dgm:spPr/>
    </dgm:pt>
    <dgm:pt modelId="{003314B6-9582-4E9D-A379-CFBBDD9EB4CA}" type="pres">
      <dgm:prSet presAssocID="{4EA2CB1B-4FD7-4FF6-A2E1-3AD9EE0EE51A}" presName="hierChild5" presStyleCnt="0"/>
      <dgm:spPr/>
    </dgm:pt>
    <dgm:pt modelId="{3F43032A-C43F-472C-AAF7-9365E72A2B51}" type="pres">
      <dgm:prSet presAssocID="{ED25B427-B0F5-47C6-8636-6DF2C25C3825}" presName="Name28" presStyleLbl="parChTrans1D2" presStyleIdx="1" presStyleCnt="4"/>
      <dgm:spPr/>
      <dgm:t>
        <a:bodyPr/>
        <a:lstStyle/>
        <a:p>
          <a:endParaRPr lang="es-ES"/>
        </a:p>
      </dgm:t>
    </dgm:pt>
    <dgm:pt modelId="{05572673-E4D1-481A-844A-B8008059453B}" type="pres">
      <dgm:prSet presAssocID="{4FB96225-2419-4FB7-9169-B47F456C846F}" presName="hierRoot2" presStyleCnt="0">
        <dgm:presLayoutVars>
          <dgm:hierBranch val="init"/>
        </dgm:presLayoutVars>
      </dgm:prSet>
      <dgm:spPr/>
    </dgm:pt>
    <dgm:pt modelId="{5E6CF6D0-6DBA-4439-9C91-16057F09262C}" type="pres">
      <dgm:prSet presAssocID="{4FB96225-2419-4FB7-9169-B47F456C846F}" presName="rootComposite2" presStyleCnt="0"/>
      <dgm:spPr/>
    </dgm:pt>
    <dgm:pt modelId="{A3DA7EFC-3A83-46A7-9400-79AFF44CE729}" type="pres">
      <dgm:prSet presAssocID="{4FB96225-2419-4FB7-9169-B47F456C846F}" presName="rootText2" presStyleLbl="alignAcc1" presStyleIdx="0" presStyleCnt="0">
        <dgm:presLayoutVars>
          <dgm:chPref val="3"/>
        </dgm:presLayoutVars>
      </dgm:prSet>
      <dgm:spPr/>
      <dgm:t>
        <a:bodyPr/>
        <a:lstStyle/>
        <a:p>
          <a:endParaRPr lang="es-ES"/>
        </a:p>
      </dgm:t>
    </dgm:pt>
    <dgm:pt modelId="{A73FA632-EE2A-48E0-B0DF-4DB137D9D412}" type="pres">
      <dgm:prSet presAssocID="{4FB96225-2419-4FB7-9169-B47F456C846F}" presName="topArc2" presStyleLbl="parChTrans1D1" presStyleIdx="4" presStyleCnt="10"/>
      <dgm:spPr/>
    </dgm:pt>
    <dgm:pt modelId="{FFEC7986-6924-4B3F-894B-A2336F237323}" type="pres">
      <dgm:prSet presAssocID="{4FB96225-2419-4FB7-9169-B47F456C846F}" presName="bottomArc2" presStyleLbl="parChTrans1D1" presStyleIdx="5" presStyleCnt="10"/>
      <dgm:spPr/>
    </dgm:pt>
    <dgm:pt modelId="{E093DD79-824D-4A7F-B23C-0E5FA6917D99}" type="pres">
      <dgm:prSet presAssocID="{4FB96225-2419-4FB7-9169-B47F456C846F}" presName="topConnNode2" presStyleLbl="node2" presStyleIdx="0" presStyleCnt="0"/>
      <dgm:spPr/>
      <dgm:t>
        <a:bodyPr/>
        <a:lstStyle/>
        <a:p>
          <a:endParaRPr lang="es-ES"/>
        </a:p>
      </dgm:t>
    </dgm:pt>
    <dgm:pt modelId="{D3C8F052-CEE1-422D-A9B0-4DE059EFFC6A}" type="pres">
      <dgm:prSet presAssocID="{4FB96225-2419-4FB7-9169-B47F456C846F}" presName="hierChild4" presStyleCnt="0"/>
      <dgm:spPr/>
    </dgm:pt>
    <dgm:pt modelId="{E216E6E3-3646-4D52-A2D9-8627B23EA269}" type="pres">
      <dgm:prSet presAssocID="{4FB96225-2419-4FB7-9169-B47F456C846F}" presName="hierChild5" presStyleCnt="0"/>
      <dgm:spPr/>
    </dgm:pt>
    <dgm:pt modelId="{8BCEA489-B26F-4F25-9D64-F8F08489F5DA}" type="pres">
      <dgm:prSet presAssocID="{F0945246-A7E8-4227-9B63-B3CDAAAFC7CA}" presName="Name28" presStyleLbl="parChTrans1D2" presStyleIdx="2" presStyleCnt="4"/>
      <dgm:spPr/>
      <dgm:t>
        <a:bodyPr/>
        <a:lstStyle/>
        <a:p>
          <a:endParaRPr lang="es-ES"/>
        </a:p>
      </dgm:t>
    </dgm:pt>
    <dgm:pt modelId="{53D22384-6BE2-48DF-B03A-9DAED3E2C173}" type="pres">
      <dgm:prSet presAssocID="{C71886B8-144E-4D1E-9BFE-18181C2BA35C}" presName="hierRoot2" presStyleCnt="0">
        <dgm:presLayoutVars>
          <dgm:hierBranch val="init"/>
        </dgm:presLayoutVars>
      </dgm:prSet>
      <dgm:spPr/>
    </dgm:pt>
    <dgm:pt modelId="{F82967BB-67D0-4159-AEBD-9E3DFF844649}" type="pres">
      <dgm:prSet presAssocID="{C71886B8-144E-4D1E-9BFE-18181C2BA35C}" presName="rootComposite2" presStyleCnt="0"/>
      <dgm:spPr/>
    </dgm:pt>
    <dgm:pt modelId="{F97A1B09-6CC7-43AD-B890-E865EE421F09}" type="pres">
      <dgm:prSet presAssocID="{C71886B8-144E-4D1E-9BFE-18181C2BA35C}" presName="rootText2" presStyleLbl="alignAcc1" presStyleIdx="0" presStyleCnt="0">
        <dgm:presLayoutVars>
          <dgm:chPref val="3"/>
        </dgm:presLayoutVars>
      </dgm:prSet>
      <dgm:spPr/>
      <dgm:t>
        <a:bodyPr/>
        <a:lstStyle/>
        <a:p>
          <a:endParaRPr lang="es-ES"/>
        </a:p>
      </dgm:t>
    </dgm:pt>
    <dgm:pt modelId="{1A221279-5BD5-4FF8-93F4-235961DF3E7F}" type="pres">
      <dgm:prSet presAssocID="{C71886B8-144E-4D1E-9BFE-18181C2BA35C}" presName="topArc2" presStyleLbl="parChTrans1D1" presStyleIdx="6" presStyleCnt="10"/>
      <dgm:spPr/>
    </dgm:pt>
    <dgm:pt modelId="{04B116E7-4584-4C5E-81A5-815902D7810C}" type="pres">
      <dgm:prSet presAssocID="{C71886B8-144E-4D1E-9BFE-18181C2BA35C}" presName="bottomArc2" presStyleLbl="parChTrans1D1" presStyleIdx="7" presStyleCnt="10"/>
      <dgm:spPr/>
    </dgm:pt>
    <dgm:pt modelId="{120BD6DD-082C-498E-B41B-068BBC4A2143}" type="pres">
      <dgm:prSet presAssocID="{C71886B8-144E-4D1E-9BFE-18181C2BA35C}" presName="topConnNode2" presStyleLbl="node2" presStyleIdx="0" presStyleCnt="0"/>
      <dgm:spPr/>
      <dgm:t>
        <a:bodyPr/>
        <a:lstStyle/>
        <a:p>
          <a:endParaRPr lang="es-ES"/>
        </a:p>
      </dgm:t>
    </dgm:pt>
    <dgm:pt modelId="{00527DC5-5EED-423D-A4AD-C29396F49A79}" type="pres">
      <dgm:prSet presAssocID="{C71886B8-144E-4D1E-9BFE-18181C2BA35C}" presName="hierChild4" presStyleCnt="0"/>
      <dgm:spPr/>
    </dgm:pt>
    <dgm:pt modelId="{C1D49ED8-40AD-45F6-A59A-A524030F910F}" type="pres">
      <dgm:prSet presAssocID="{C71886B8-144E-4D1E-9BFE-18181C2BA35C}" presName="hierChild5" presStyleCnt="0"/>
      <dgm:spPr/>
    </dgm:pt>
    <dgm:pt modelId="{BCA779EF-EA03-44DE-9FF0-4E92C3AE6D11}" type="pres">
      <dgm:prSet presAssocID="{758A6CBA-C9AB-4915-916F-2505701A47B3}" presName="Name28" presStyleLbl="parChTrans1D2" presStyleIdx="3" presStyleCnt="4"/>
      <dgm:spPr/>
      <dgm:t>
        <a:bodyPr/>
        <a:lstStyle/>
        <a:p>
          <a:endParaRPr lang="es-ES"/>
        </a:p>
      </dgm:t>
    </dgm:pt>
    <dgm:pt modelId="{0A265A12-3FB5-4E82-87A4-A4ACDF0B1756}" type="pres">
      <dgm:prSet presAssocID="{3F78AF16-120E-4960-B85B-DAC97E8A1820}" presName="hierRoot2" presStyleCnt="0">
        <dgm:presLayoutVars>
          <dgm:hierBranch val="init"/>
        </dgm:presLayoutVars>
      </dgm:prSet>
      <dgm:spPr/>
    </dgm:pt>
    <dgm:pt modelId="{1DF7B1E3-E677-4B93-94B5-168522EB6F3F}" type="pres">
      <dgm:prSet presAssocID="{3F78AF16-120E-4960-B85B-DAC97E8A1820}" presName="rootComposite2" presStyleCnt="0"/>
      <dgm:spPr/>
    </dgm:pt>
    <dgm:pt modelId="{DDBE6493-FB90-4198-A3DE-50C68076FDBB}" type="pres">
      <dgm:prSet presAssocID="{3F78AF16-120E-4960-B85B-DAC97E8A1820}" presName="rootText2" presStyleLbl="alignAcc1" presStyleIdx="0" presStyleCnt="0">
        <dgm:presLayoutVars>
          <dgm:chPref val="3"/>
        </dgm:presLayoutVars>
      </dgm:prSet>
      <dgm:spPr/>
      <dgm:t>
        <a:bodyPr/>
        <a:lstStyle/>
        <a:p>
          <a:endParaRPr lang="es-ES"/>
        </a:p>
      </dgm:t>
    </dgm:pt>
    <dgm:pt modelId="{64B816B7-F5AA-4DD3-96E0-DC6BD741EC4C}" type="pres">
      <dgm:prSet presAssocID="{3F78AF16-120E-4960-B85B-DAC97E8A1820}" presName="topArc2" presStyleLbl="parChTrans1D1" presStyleIdx="8" presStyleCnt="10"/>
      <dgm:spPr/>
    </dgm:pt>
    <dgm:pt modelId="{FAABF3C3-E0E0-4527-9E45-1298432850E7}" type="pres">
      <dgm:prSet presAssocID="{3F78AF16-120E-4960-B85B-DAC97E8A1820}" presName="bottomArc2" presStyleLbl="parChTrans1D1" presStyleIdx="9" presStyleCnt="10"/>
      <dgm:spPr/>
    </dgm:pt>
    <dgm:pt modelId="{302D94C6-5ADB-400B-AD8E-8342874F73EA}" type="pres">
      <dgm:prSet presAssocID="{3F78AF16-120E-4960-B85B-DAC97E8A1820}" presName="topConnNode2" presStyleLbl="node2" presStyleIdx="0" presStyleCnt="0"/>
      <dgm:spPr/>
      <dgm:t>
        <a:bodyPr/>
        <a:lstStyle/>
        <a:p>
          <a:endParaRPr lang="es-ES"/>
        </a:p>
      </dgm:t>
    </dgm:pt>
    <dgm:pt modelId="{7D73F0E2-3AC9-46A0-AB9A-677FF532B286}" type="pres">
      <dgm:prSet presAssocID="{3F78AF16-120E-4960-B85B-DAC97E8A1820}" presName="hierChild4" presStyleCnt="0"/>
      <dgm:spPr/>
    </dgm:pt>
    <dgm:pt modelId="{280E164A-DE91-430C-8805-4A5EEFABFBD9}" type="pres">
      <dgm:prSet presAssocID="{3F78AF16-120E-4960-B85B-DAC97E8A1820}" presName="hierChild5" presStyleCnt="0"/>
      <dgm:spPr/>
    </dgm:pt>
    <dgm:pt modelId="{E6AEB667-2289-47A6-8389-F7A7F6B8FFDF}" type="pres">
      <dgm:prSet presAssocID="{6733DE67-D833-4C8D-8117-2864BE349BC3}" presName="hierChild3" presStyleCnt="0"/>
      <dgm:spPr/>
    </dgm:pt>
  </dgm:ptLst>
  <dgm:cxnLst>
    <dgm:cxn modelId="{08FFD7A8-D065-4903-8B8F-D83356523169}" type="presOf" srcId="{1FBF2A97-B5BF-4BDA-8E90-E9E5495C7934}" destId="{D4CF92B3-E1CA-4F93-8820-E203F17011F2}" srcOrd="0" destOrd="0" presId="urn:microsoft.com/office/officeart/2008/layout/HalfCircleOrganizationChart"/>
    <dgm:cxn modelId="{B9F0E332-C686-4102-BD20-6066D395451B}" type="presOf" srcId="{6733DE67-D833-4C8D-8117-2864BE349BC3}" destId="{1359F25A-15E3-46B5-A60D-698D6B3FDA7F}" srcOrd="1" destOrd="0" presId="urn:microsoft.com/office/officeart/2008/layout/HalfCircleOrganizationChart"/>
    <dgm:cxn modelId="{BB24E0D2-B0D2-4972-9924-3F317B9E52AC}" type="presOf" srcId="{3F78AF16-120E-4960-B85B-DAC97E8A1820}" destId="{DDBE6493-FB90-4198-A3DE-50C68076FDBB}" srcOrd="0" destOrd="0" presId="urn:microsoft.com/office/officeart/2008/layout/HalfCircleOrganizationChart"/>
    <dgm:cxn modelId="{B6A22A89-CA31-48CC-A4B8-4EBAD829983E}" type="presOf" srcId="{6733DE67-D833-4C8D-8117-2864BE349BC3}" destId="{2B92FA72-6185-4CC5-82ED-698EEAE32F8E}" srcOrd="0" destOrd="0" presId="urn:microsoft.com/office/officeart/2008/layout/HalfCircleOrganizationChart"/>
    <dgm:cxn modelId="{5F53E3C6-1E9F-4B55-BD1D-ADF31E4E9DDA}" type="presOf" srcId="{4FB96225-2419-4FB7-9169-B47F456C846F}" destId="{A3DA7EFC-3A83-46A7-9400-79AFF44CE729}" srcOrd="0" destOrd="0" presId="urn:microsoft.com/office/officeart/2008/layout/HalfCircleOrganizationChart"/>
    <dgm:cxn modelId="{A59CD939-F071-41DA-AD18-679DC4A15DCB}" type="presOf" srcId="{4EA2CB1B-4FD7-4FF6-A2E1-3AD9EE0EE51A}" destId="{C6EEE316-E087-4B16-A9CD-0057EFD2EF51}" srcOrd="1" destOrd="0" presId="urn:microsoft.com/office/officeart/2008/layout/HalfCircleOrganizationChart"/>
    <dgm:cxn modelId="{C6E33485-846E-40E0-8C34-BDC14DEFDFAE}" srcId="{6733DE67-D833-4C8D-8117-2864BE349BC3}" destId="{C71886B8-144E-4D1E-9BFE-18181C2BA35C}" srcOrd="2" destOrd="0" parTransId="{F0945246-A7E8-4227-9B63-B3CDAAAFC7CA}" sibTransId="{EE42F7D4-37E4-41E6-80EC-E91833A4EEB0}"/>
    <dgm:cxn modelId="{BC9300B5-216F-406C-A8D7-2BFA4156B7A1}" type="presOf" srcId="{4FB96225-2419-4FB7-9169-B47F456C846F}" destId="{E093DD79-824D-4A7F-B23C-0E5FA6917D99}" srcOrd="1" destOrd="0" presId="urn:microsoft.com/office/officeart/2008/layout/HalfCircleOrganizationChart"/>
    <dgm:cxn modelId="{58EA5734-0483-4A8E-8611-BD5A6F16CB32}" type="presOf" srcId="{758A6CBA-C9AB-4915-916F-2505701A47B3}" destId="{BCA779EF-EA03-44DE-9FF0-4E92C3AE6D11}" srcOrd="0" destOrd="0" presId="urn:microsoft.com/office/officeart/2008/layout/HalfCircleOrganizationChart"/>
    <dgm:cxn modelId="{EF5A89C1-E9C5-464B-BBDF-1C951F92ADC8}" type="presOf" srcId="{ED25B427-B0F5-47C6-8636-6DF2C25C3825}" destId="{3F43032A-C43F-472C-AAF7-9365E72A2B51}" srcOrd="0" destOrd="0" presId="urn:microsoft.com/office/officeart/2008/layout/HalfCircleOrganizationChart"/>
    <dgm:cxn modelId="{B624DB90-6FEB-4F8D-9546-D368659D9F58}" type="presOf" srcId="{0FDA6DCC-F58B-45C0-AAFD-D368FF531C32}" destId="{DA345F2A-9775-4EA0-B4E4-D89753EAA78E}" srcOrd="0" destOrd="0" presId="urn:microsoft.com/office/officeart/2008/layout/HalfCircleOrganizationChart"/>
    <dgm:cxn modelId="{B027A252-B851-4760-99BF-5F96C73E0DEB}" type="presOf" srcId="{3F78AF16-120E-4960-B85B-DAC97E8A1820}" destId="{302D94C6-5ADB-400B-AD8E-8342874F73EA}" srcOrd="1" destOrd="0" presId="urn:microsoft.com/office/officeart/2008/layout/HalfCircleOrganizationChart"/>
    <dgm:cxn modelId="{8C4E1CEF-EEC9-4B02-BDFA-26D703FEC889}" type="presOf" srcId="{4EA2CB1B-4FD7-4FF6-A2E1-3AD9EE0EE51A}" destId="{F2EC200A-19C2-4AB7-B552-769C44EECA2A}" srcOrd="0" destOrd="0" presId="urn:microsoft.com/office/officeart/2008/layout/HalfCircleOrganizationChart"/>
    <dgm:cxn modelId="{42E60C0E-7D69-4C9C-BD55-D345EFD6C36E}" type="presOf" srcId="{C71886B8-144E-4D1E-9BFE-18181C2BA35C}" destId="{120BD6DD-082C-498E-B41B-068BBC4A2143}" srcOrd="1" destOrd="0" presId="urn:microsoft.com/office/officeart/2008/layout/HalfCircleOrganizationChart"/>
    <dgm:cxn modelId="{E3487614-6694-426E-BAF6-8E8B0044E80E}" type="presOf" srcId="{F0945246-A7E8-4227-9B63-B3CDAAAFC7CA}" destId="{8BCEA489-B26F-4F25-9D64-F8F08489F5DA}" srcOrd="0" destOrd="0" presId="urn:microsoft.com/office/officeart/2008/layout/HalfCircleOrganizationChart"/>
    <dgm:cxn modelId="{D1923EB0-ABBB-4E66-82E6-C358FA2D0DAD}" srcId="{6733DE67-D833-4C8D-8117-2864BE349BC3}" destId="{4FB96225-2419-4FB7-9169-B47F456C846F}" srcOrd="1" destOrd="0" parTransId="{ED25B427-B0F5-47C6-8636-6DF2C25C3825}" sibTransId="{C26B091D-7DFB-40F8-AE3F-F26DB8ED1F40}"/>
    <dgm:cxn modelId="{C74D9940-C1BD-4F1C-91D4-B17295369F4F}" type="presOf" srcId="{C71886B8-144E-4D1E-9BFE-18181C2BA35C}" destId="{F97A1B09-6CC7-43AD-B890-E865EE421F09}" srcOrd="0" destOrd="0" presId="urn:microsoft.com/office/officeart/2008/layout/HalfCircleOrganizationChart"/>
    <dgm:cxn modelId="{5DED703C-A608-4061-B376-95C796517A7A}" srcId="{0FDA6DCC-F58B-45C0-AAFD-D368FF531C32}" destId="{6733DE67-D833-4C8D-8117-2864BE349BC3}" srcOrd="0" destOrd="0" parTransId="{72332EF5-D4BD-4D11-A6FD-D3CA0FB31B11}" sibTransId="{12F57FED-06B7-47E9-B97D-E1858B65E59C}"/>
    <dgm:cxn modelId="{582B462A-8FA2-4D1C-B64F-A02D09A69F18}" srcId="{6733DE67-D833-4C8D-8117-2864BE349BC3}" destId="{3F78AF16-120E-4960-B85B-DAC97E8A1820}" srcOrd="3" destOrd="0" parTransId="{758A6CBA-C9AB-4915-916F-2505701A47B3}" sibTransId="{EA5A95FC-7986-48D1-A2A3-4D5C41CBAC26}"/>
    <dgm:cxn modelId="{D7DBD2B7-2629-40D4-8700-2A80407A68FD}" srcId="{6733DE67-D833-4C8D-8117-2864BE349BC3}" destId="{4EA2CB1B-4FD7-4FF6-A2E1-3AD9EE0EE51A}" srcOrd="0" destOrd="0" parTransId="{1FBF2A97-B5BF-4BDA-8E90-E9E5495C7934}" sibTransId="{38313307-059E-43CC-830A-261859B986E0}"/>
    <dgm:cxn modelId="{A3080911-2CC3-4CF2-8540-9A1E0E44FCAB}" type="presParOf" srcId="{DA345F2A-9775-4EA0-B4E4-D89753EAA78E}" destId="{13C05338-51A7-4E75-B52C-80B0FD52FB50}" srcOrd="0" destOrd="0" presId="urn:microsoft.com/office/officeart/2008/layout/HalfCircleOrganizationChart"/>
    <dgm:cxn modelId="{7DA110FE-5FC4-40C7-AFDE-DC09FB2940FE}" type="presParOf" srcId="{13C05338-51A7-4E75-B52C-80B0FD52FB50}" destId="{B20770B0-D3B0-4E34-93BD-CEBE680462F7}" srcOrd="0" destOrd="0" presId="urn:microsoft.com/office/officeart/2008/layout/HalfCircleOrganizationChart"/>
    <dgm:cxn modelId="{7426D911-E4B6-48B5-953E-893F4E7C5A3F}" type="presParOf" srcId="{B20770B0-D3B0-4E34-93BD-CEBE680462F7}" destId="{2B92FA72-6185-4CC5-82ED-698EEAE32F8E}" srcOrd="0" destOrd="0" presId="urn:microsoft.com/office/officeart/2008/layout/HalfCircleOrganizationChart"/>
    <dgm:cxn modelId="{6FFFFD2A-949E-42C4-BA48-D5C55FC0AE85}" type="presParOf" srcId="{B20770B0-D3B0-4E34-93BD-CEBE680462F7}" destId="{6EEFA053-8461-4099-96B1-14EB08C4F240}" srcOrd="1" destOrd="0" presId="urn:microsoft.com/office/officeart/2008/layout/HalfCircleOrganizationChart"/>
    <dgm:cxn modelId="{3B3806AC-80DF-4557-985D-5C438363D9DF}" type="presParOf" srcId="{B20770B0-D3B0-4E34-93BD-CEBE680462F7}" destId="{687B1C3B-3B8D-40C9-8896-923F75E7C6ED}" srcOrd="2" destOrd="0" presId="urn:microsoft.com/office/officeart/2008/layout/HalfCircleOrganizationChart"/>
    <dgm:cxn modelId="{4952469C-E430-4A12-B8B7-3DE59AB46580}" type="presParOf" srcId="{B20770B0-D3B0-4E34-93BD-CEBE680462F7}" destId="{1359F25A-15E3-46B5-A60D-698D6B3FDA7F}" srcOrd="3" destOrd="0" presId="urn:microsoft.com/office/officeart/2008/layout/HalfCircleOrganizationChart"/>
    <dgm:cxn modelId="{BAFDD548-C280-401D-B859-8F478E0E496C}" type="presParOf" srcId="{13C05338-51A7-4E75-B52C-80B0FD52FB50}" destId="{3E81494E-6FEB-413B-BA36-F4E7085EFB78}" srcOrd="1" destOrd="0" presId="urn:microsoft.com/office/officeart/2008/layout/HalfCircleOrganizationChart"/>
    <dgm:cxn modelId="{16FF14A7-F633-453B-BDC0-3BB4D9698E0B}" type="presParOf" srcId="{3E81494E-6FEB-413B-BA36-F4E7085EFB78}" destId="{D4CF92B3-E1CA-4F93-8820-E203F17011F2}" srcOrd="0" destOrd="0" presId="urn:microsoft.com/office/officeart/2008/layout/HalfCircleOrganizationChart"/>
    <dgm:cxn modelId="{CDEBB422-139C-4CDC-8FF6-3F7C3FD28DFF}" type="presParOf" srcId="{3E81494E-6FEB-413B-BA36-F4E7085EFB78}" destId="{799D9705-1339-4396-AF19-637AA9C04F07}" srcOrd="1" destOrd="0" presId="urn:microsoft.com/office/officeart/2008/layout/HalfCircleOrganizationChart"/>
    <dgm:cxn modelId="{0628840F-610F-411A-810B-8D112CFDD163}" type="presParOf" srcId="{799D9705-1339-4396-AF19-637AA9C04F07}" destId="{B8B67419-C88B-4521-B9C8-278F8D4637E6}" srcOrd="0" destOrd="0" presId="urn:microsoft.com/office/officeart/2008/layout/HalfCircleOrganizationChart"/>
    <dgm:cxn modelId="{C3F39C85-B616-4409-AED9-B1C01013D662}" type="presParOf" srcId="{B8B67419-C88B-4521-B9C8-278F8D4637E6}" destId="{F2EC200A-19C2-4AB7-B552-769C44EECA2A}" srcOrd="0" destOrd="0" presId="urn:microsoft.com/office/officeart/2008/layout/HalfCircleOrganizationChart"/>
    <dgm:cxn modelId="{D4822FA7-138A-413D-9502-5DCF8DBF2231}" type="presParOf" srcId="{B8B67419-C88B-4521-B9C8-278F8D4637E6}" destId="{2CA4C4B7-4269-478A-A8C9-97E1831FE351}" srcOrd="1" destOrd="0" presId="urn:microsoft.com/office/officeart/2008/layout/HalfCircleOrganizationChart"/>
    <dgm:cxn modelId="{A87C4685-207A-4B2B-BFD3-D3521D3A0710}" type="presParOf" srcId="{B8B67419-C88B-4521-B9C8-278F8D4637E6}" destId="{1C87429D-4DC2-4D72-A64E-3EA6B1D2E436}" srcOrd="2" destOrd="0" presId="urn:microsoft.com/office/officeart/2008/layout/HalfCircleOrganizationChart"/>
    <dgm:cxn modelId="{401BBB90-3D55-49C8-AA82-AC75FC41D77D}" type="presParOf" srcId="{B8B67419-C88B-4521-B9C8-278F8D4637E6}" destId="{C6EEE316-E087-4B16-A9CD-0057EFD2EF51}" srcOrd="3" destOrd="0" presId="urn:microsoft.com/office/officeart/2008/layout/HalfCircleOrganizationChart"/>
    <dgm:cxn modelId="{230986D0-1C45-4C98-A304-522E17BCF4CF}" type="presParOf" srcId="{799D9705-1339-4396-AF19-637AA9C04F07}" destId="{0C9C65E0-41FE-4D49-A0C0-7F51656EB2D4}" srcOrd="1" destOrd="0" presId="urn:microsoft.com/office/officeart/2008/layout/HalfCircleOrganizationChart"/>
    <dgm:cxn modelId="{CBCEA217-60D5-4AFF-A11B-947F19C0E9E5}" type="presParOf" srcId="{799D9705-1339-4396-AF19-637AA9C04F07}" destId="{003314B6-9582-4E9D-A379-CFBBDD9EB4CA}" srcOrd="2" destOrd="0" presId="urn:microsoft.com/office/officeart/2008/layout/HalfCircleOrganizationChart"/>
    <dgm:cxn modelId="{0FCB5079-FBEF-42D4-B0A6-EF73B55FCBA9}" type="presParOf" srcId="{3E81494E-6FEB-413B-BA36-F4E7085EFB78}" destId="{3F43032A-C43F-472C-AAF7-9365E72A2B51}" srcOrd="2" destOrd="0" presId="urn:microsoft.com/office/officeart/2008/layout/HalfCircleOrganizationChart"/>
    <dgm:cxn modelId="{6C452ABB-53C8-4B47-A2AB-C9572E6348E6}" type="presParOf" srcId="{3E81494E-6FEB-413B-BA36-F4E7085EFB78}" destId="{05572673-E4D1-481A-844A-B8008059453B}" srcOrd="3" destOrd="0" presId="urn:microsoft.com/office/officeart/2008/layout/HalfCircleOrganizationChart"/>
    <dgm:cxn modelId="{CB60CBCF-8491-4381-9527-CCF942DFCBEC}" type="presParOf" srcId="{05572673-E4D1-481A-844A-B8008059453B}" destId="{5E6CF6D0-6DBA-4439-9C91-16057F09262C}" srcOrd="0" destOrd="0" presId="urn:microsoft.com/office/officeart/2008/layout/HalfCircleOrganizationChart"/>
    <dgm:cxn modelId="{81C43FCC-AB0E-4143-8C75-D3718D885559}" type="presParOf" srcId="{5E6CF6D0-6DBA-4439-9C91-16057F09262C}" destId="{A3DA7EFC-3A83-46A7-9400-79AFF44CE729}" srcOrd="0" destOrd="0" presId="urn:microsoft.com/office/officeart/2008/layout/HalfCircleOrganizationChart"/>
    <dgm:cxn modelId="{1EFBEC13-77E8-4014-AC71-83F991D7FB39}" type="presParOf" srcId="{5E6CF6D0-6DBA-4439-9C91-16057F09262C}" destId="{A73FA632-EE2A-48E0-B0DF-4DB137D9D412}" srcOrd="1" destOrd="0" presId="urn:microsoft.com/office/officeart/2008/layout/HalfCircleOrganizationChart"/>
    <dgm:cxn modelId="{2C6BB992-2516-4555-B6E3-6C0754C6A3D4}" type="presParOf" srcId="{5E6CF6D0-6DBA-4439-9C91-16057F09262C}" destId="{FFEC7986-6924-4B3F-894B-A2336F237323}" srcOrd="2" destOrd="0" presId="urn:microsoft.com/office/officeart/2008/layout/HalfCircleOrganizationChart"/>
    <dgm:cxn modelId="{BB99E865-6D9E-45F3-B511-D100417E9913}" type="presParOf" srcId="{5E6CF6D0-6DBA-4439-9C91-16057F09262C}" destId="{E093DD79-824D-4A7F-B23C-0E5FA6917D99}" srcOrd="3" destOrd="0" presId="urn:microsoft.com/office/officeart/2008/layout/HalfCircleOrganizationChart"/>
    <dgm:cxn modelId="{D95444CE-512A-4CDB-998D-5ABF4E530AD3}" type="presParOf" srcId="{05572673-E4D1-481A-844A-B8008059453B}" destId="{D3C8F052-CEE1-422D-A9B0-4DE059EFFC6A}" srcOrd="1" destOrd="0" presId="urn:microsoft.com/office/officeart/2008/layout/HalfCircleOrganizationChart"/>
    <dgm:cxn modelId="{8E164582-42A7-4BEC-81F8-57F01C289E5E}" type="presParOf" srcId="{05572673-E4D1-481A-844A-B8008059453B}" destId="{E216E6E3-3646-4D52-A2D9-8627B23EA269}" srcOrd="2" destOrd="0" presId="urn:microsoft.com/office/officeart/2008/layout/HalfCircleOrganizationChart"/>
    <dgm:cxn modelId="{53575373-4C38-48EA-94CA-60D5BD78E961}" type="presParOf" srcId="{3E81494E-6FEB-413B-BA36-F4E7085EFB78}" destId="{8BCEA489-B26F-4F25-9D64-F8F08489F5DA}" srcOrd="4" destOrd="0" presId="urn:microsoft.com/office/officeart/2008/layout/HalfCircleOrganizationChart"/>
    <dgm:cxn modelId="{90310B78-C6E4-4A67-9D2F-A2706738F99F}" type="presParOf" srcId="{3E81494E-6FEB-413B-BA36-F4E7085EFB78}" destId="{53D22384-6BE2-48DF-B03A-9DAED3E2C173}" srcOrd="5" destOrd="0" presId="urn:microsoft.com/office/officeart/2008/layout/HalfCircleOrganizationChart"/>
    <dgm:cxn modelId="{89F8AEE8-5F5E-4891-9EB1-4DEBDE65397C}" type="presParOf" srcId="{53D22384-6BE2-48DF-B03A-9DAED3E2C173}" destId="{F82967BB-67D0-4159-AEBD-9E3DFF844649}" srcOrd="0" destOrd="0" presId="urn:microsoft.com/office/officeart/2008/layout/HalfCircleOrganizationChart"/>
    <dgm:cxn modelId="{B60A975C-85BE-4A41-A41C-D9FAB7F17FF6}" type="presParOf" srcId="{F82967BB-67D0-4159-AEBD-9E3DFF844649}" destId="{F97A1B09-6CC7-43AD-B890-E865EE421F09}" srcOrd="0" destOrd="0" presId="urn:microsoft.com/office/officeart/2008/layout/HalfCircleOrganizationChart"/>
    <dgm:cxn modelId="{08AF5C5D-93D5-43C6-B498-631F47B61C86}" type="presParOf" srcId="{F82967BB-67D0-4159-AEBD-9E3DFF844649}" destId="{1A221279-5BD5-4FF8-93F4-235961DF3E7F}" srcOrd="1" destOrd="0" presId="urn:microsoft.com/office/officeart/2008/layout/HalfCircleOrganizationChart"/>
    <dgm:cxn modelId="{D04417A7-5B4E-4E0E-9EEC-F56A4B92C1F2}" type="presParOf" srcId="{F82967BB-67D0-4159-AEBD-9E3DFF844649}" destId="{04B116E7-4584-4C5E-81A5-815902D7810C}" srcOrd="2" destOrd="0" presId="urn:microsoft.com/office/officeart/2008/layout/HalfCircleOrganizationChart"/>
    <dgm:cxn modelId="{F815FD9E-2E9D-47EC-BD89-2BAA81333D46}" type="presParOf" srcId="{F82967BB-67D0-4159-AEBD-9E3DFF844649}" destId="{120BD6DD-082C-498E-B41B-068BBC4A2143}" srcOrd="3" destOrd="0" presId="urn:microsoft.com/office/officeart/2008/layout/HalfCircleOrganizationChart"/>
    <dgm:cxn modelId="{98F643EE-BE27-4A64-9093-F62551FFC1D2}" type="presParOf" srcId="{53D22384-6BE2-48DF-B03A-9DAED3E2C173}" destId="{00527DC5-5EED-423D-A4AD-C29396F49A79}" srcOrd="1" destOrd="0" presId="urn:microsoft.com/office/officeart/2008/layout/HalfCircleOrganizationChart"/>
    <dgm:cxn modelId="{AB358250-286C-46C7-9459-0C4C8DD724D0}" type="presParOf" srcId="{53D22384-6BE2-48DF-B03A-9DAED3E2C173}" destId="{C1D49ED8-40AD-45F6-A59A-A524030F910F}" srcOrd="2" destOrd="0" presId="urn:microsoft.com/office/officeart/2008/layout/HalfCircleOrganizationChart"/>
    <dgm:cxn modelId="{02B5D87A-A503-42D9-B24E-6F5223408D4D}" type="presParOf" srcId="{3E81494E-6FEB-413B-BA36-F4E7085EFB78}" destId="{BCA779EF-EA03-44DE-9FF0-4E92C3AE6D11}" srcOrd="6" destOrd="0" presId="urn:microsoft.com/office/officeart/2008/layout/HalfCircleOrganizationChart"/>
    <dgm:cxn modelId="{D82609E3-096B-4FDA-A808-8765E2934B02}" type="presParOf" srcId="{3E81494E-6FEB-413B-BA36-F4E7085EFB78}" destId="{0A265A12-3FB5-4E82-87A4-A4ACDF0B1756}" srcOrd="7" destOrd="0" presId="urn:microsoft.com/office/officeart/2008/layout/HalfCircleOrganizationChart"/>
    <dgm:cxn modelId="{A91C8AAC-15AB-4346-B596-410DC47F1DD3}" type="presParOf" srcId="{0A265A12-3FB5-4E82-87A4-A4ACDF0B1756}" destId="{1DF7B1E3-E677-4B93-94B5-168522EB6F3F}" srcOrd="0" destOrd="0" presId="urn:microsoft.com/office/officeart/2008/layout/HalfCircleOrganizationChart"/>
    <dgm:cxn modelId="{3E05DBA6-1C49-4D1D-82F3-4E5CFBFCCFE6}" type="presParOf" srcId="{1DF7B1E3-E677-4B93-94B5-168522EB6F3F}" destId="{DDBE6493-FB90-4198-A3DE-50C68076FDBB}" srcOrd="0" destOrd="0" presId="urn:microsoft.com/office/officeart/2008/layout/HalfCircleOrganizationChart"/>
    <dgm:cxn modelId="{44207A54-77AF-415A-820C-087676F20AFD}" type="presParOf" srcId="{1DF7B1E3-E677-4B93-94B5-168522EB6F3F}" destId="{64B816B7-F5AA-4DD3-96E0-DC6BD741EC4C}" srcOrd="1" destOrd="0" presId="urn:microsoft.com/office/officeart/2008/layout/HalfCircleOrganizationChart"/>
    <dgm:cxn modelId="{6FD48629-3E97-4E0B-A53D-28D7FC62CBC5}" type="presParOf" srcId="{1DF7B1E3-E677-4B93-94B5-168522EB6F3F}" destId="{FAABF3C3-E0E0-4527-9E45-1298432850E7}" srcOrd="2" destOrd="0" presId="urn:microsoft.com/office/officeart/2008/layout/HalfCircleOrganizationChart"/>
    <dgm:cxn modelId="{61BDC826-647B-4C4E-8DEE-023C4389DD6C}" type="presParOf" srcId="{1DF7B1E3-E677-4B93-94B5-168522EB6F3F}" destId="{302D94C6-5ADB-400B-AD8E-8342874F73EA}" srcOrd="3" destOrd="0" presId="urn:microsoft.com/office/officeart/2008/layout/HalfCircleOrganizationChart"/>
    <dgm:cxn modelId="{7B8E82BB-1911-4D8A-B9D0-748F73F1EA85}" type="presParOf" srcId="{0A265A12-3FB5-4E82-87A4-A4ACDF0B1756}" destId="{7D73F0E2-3AC9-46A0-AB9A-677FF532B286}" srcOrd="1" destOrd="0" presId="urn:microsoft.com/office/officeart/2008/layout/HalfCircleOrganizationChart"/>
    <dgm:cxn modelId="{D716D1E3-4D42-48C7-934A-EEBF07EA3D7E}" type="presParOf" srcId="{0A265A12-3FB5-4E82-87A4-A4ACDF0B1756}" destId="{280E164A-DE91-430C-8805-4A5EEFABFBD9}" srcOrd="2" destOrd="0" presId="urn:microsoft.com/office/officeart/2008/layout/HalfCircleOrganizationChart"/>
    <dgm:cxn modelId="{AEF16988-AEBB-4098-AFD4-F16E57217DF9}" type="presParOf" srcId="{13C05338-51A7-4E75-B52C-80B0FD52FB50}" destId="{E6AEB667-2289-47A6-8389-F7A7F6B8FFDF}"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4E596-8034-4F35-80E3-31B557239436}">
      <dsp:nvSpPr>
        <dsp:cNvPr id="0" name=""/>
        <dsp:cNvSpPr/>
      </dsp:nvSpPr>
      <dsp:spPr>
        <a:xfrm>
          <a:off x="6645016" y="5974"/>
          <a:ext cx="2675010" cy="1218092"/>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a:t>En la última década la morbilidad y la mortalidad en América aumentaron significativamente.</a:t>
          </a:r>
          <a:endParaRPr lang="es-AR" sz="1600" kern="1200" dirty="0"/>
        </a:p>
      </dsp:txBody>
      <dsp:txXfrm>
        <a:off x="6645016" y="5974"/>
        <a:ext cx="2675010" cy="1218092"/>
      </dsp:txXfrm>
    </dsp:sp>
    <dsp:sp modelId="{710D4E90-1BC7-4090-9E1B-0CDB267DB95E}">
      <dsp:nvSpPr>
        <dsp:cNvPr id="0" name=""/>
        <dsp:cNvSpPr/>
      </dsp:nvSpPr>
      <dsp:spPr>
        <a:xfrm>
          <a:off x="5376902" y="0"/>
          <a:ext cx="1175467" cy="1209484"/>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EBA3DA12-DBAA-4AB5-B087-9777432EE2A6}">
      <dsp:nvSpPr>
        <dsp:cNvPr id="0" name=""/>
        <dsp:cNvSpPr/>
      </dsp:nvSpPr>
      <dsp:spPr>
        <a:xfrm>
          <a:off x="5390428" y="1419978"/>
          <a:ext cx="2620904" cy="1187340"/>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AR" sz="1600" kern="1200" dirty="0"/>
            <a:t>Argentina: comportamiento epidémico. Meses de mayor </a:t>
          </a:r>
          <a:r>
            <a:rPr lang="es-AR" sz="1600" kern="1200" dirty="0" err="1"/>
            <a:t>T°</a:t>
          </a:r>
          <a:r>
            <a:rPr lang="es-AR" sz="1600" kern="1200" dirty="0"/>
            <a:t> (nov. a mayo).</a:t>
          </a:r>
        </a:p>
      </dsp:txBody>
      <dsp:txXfrm>
        <a:off x="5390428" y="1419978"/>
        <a:ext cx="2620904" cy="1187340"/>
      </dsp:txXfrm>
    </dsp:sp>
    <dsp:sp modelId="{39F42748-09F1-49DB-8AAA-30A8C69DCEA2}">
      <dsp:nvSpPr>
        <dsp:cNvPr id="0" name=""/>
        <dsp:cNvSpPr/>
      </dsp:nvSpPr>
      <dsp:spPr>
        <a:xfrm>
          <a:off x="8131033" y="1419978"/>
          <a:ext cx="1175467" cy="1187340"/>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D6160BE1-C9D8-4904-AC57-DC41ED95B80C}">
      <dsp:nvSpPr>
        <dsp:cNvPr id="0" name=""/>
        <dsp:cNvSpPr/>
      </dsp:nvSpPr>
      <dsp:spPr>
        <a:xfrm>
          <a:off x="6691994" y="2803230"/>
          <a:ext cx="2612372" cy="1187340"/>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a:t>Epidemias cada 3 a 5 años. Frecuencia en aumento.</a:t>
          </a:r>
          <a:endParaRPr lang="es-AR" sz="1600" kern="1200" dirty="0"/>
        </a:p>
      </dsp:txBody>
      <dsp:txXfrm>
        <a:off x="6691994" y="2803230"/>
        <a:ext cx="2612372" cy="1187340"/>
      </dsp:txXfrm>
    </dsp:sp>
    <dsp:sp modelId="{89C5183B-EFF3-4206-9612-D46EB723BCE0}">
      <dsp:nvSpPr>
        <dsp:cNvPr id="0" name=""/>
        <dsp:cNvSpPr/>
      </dsp:nvSpPr>
      <dsp:spPr>
        <a:xfrm>
          <a:off x="5392561" y="2803230"/>
          <a:ext cx="1175467" cy="1187340"/>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1B20ABBA-C7EE-4815-9E6E-623BEC071D68}">
      <dsp:nvSpPr>
        <dsp:cNvPr id="0" name=""/>
        <dsp:cNvSpPr/>
      </dsp:nvSpPr>
      <dsp:spPr>
        <a:xfrm>
          <a:off x="9410235" y="1426924"/>
          <a:ext cx="2737437" cy="1187340"/>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a:t>Considerado una de las diez mayores amenazas para la salud global por la OMS. </a:t>
          </a:r>
          <a:endParaRPr lang="es-AR" sz="1600" kern="1200" dirty="0"/>
        </a:p>
      </dsp:txBody>
      <dsp:txXfrm>
        <a:off x="9410235" y="1426924"/>
        <a:ext cx="2737437" cy="1187340"/>
      </dsp:txXfrm>
    </dsp:sp>
    <dsp:sp modelId="{095961D1-8197-40D2-B5A5-B2676925F9D4}">
      <dsp:nvSpPr>
        <dsp:cNvPr id="0" name=""/>
        <dsp:cNvSpPr/>
      </dsp:nvSpPr>
      <dsp:spPr>
        <a:xfrm>
          <a:off x="12301466" y="1425025"/>
          <a:ext cx="1175467" cy="1187340"/>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5308EFB5-B5E1-47DA-A049-636C24DA4E30}">
      <dsp:nvSpPr>
        <dsp:cNvPr id="0" name=""/>
        <dsp:cNvSpPr/>
      </dsp:nvSpPr>
      <dsp:spPr>
        <a:xfrm>
          <a:off x="10780746" y="2804109"/>
          <a:ext cx="2715018" cy="1187340"/>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a:t>Enfermedad endémica en más de 100 países</a:t>
          </a:r>
          <a:endParaRPr lang="es-AR" sz="1600" kern="1200" dirty="0"/>
        </a:p>
      </dsp:txBody>
      <dsp:txXfrm>
        <a:off x="10780746" y="2804109"/>
        <a:ext cx="2715018" cy="1187340"/>
      </dsp:txXfrm>
    </dsp:sp>
    <dsp:sp modelId="{7D924715-D241-4D0F-97FD-0B26052E8D94}">
      <dsp:nvSpPr>
        <dsp:cNvPr id="0" name=""/>
        <dsp:cNvSpPr/>
      </dsp:nvSpPr>
      <dsp:spPr>
        <a:xfrm>
          <a:off x="9432406" y="2799348"/>
          <a:ext cx="1175467" cy="1187340"/>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44EF1B99-6028-4A06-A893-F5C5DC154233}">
      <dsp:nvSpPr>
        <dsp:cNvPr id="0" name=""/>
        <dsp:cNvSpPr/>
      </dsp:nvSpPr>
      <dsp:spPr>
        <a:xfrm>
          <a:off x="10707254" y="7186"/>
          <a:ext cx="2771224" cy="1187340"/>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MX" sz="1300" kern="1200" dirty="0"/>
            <a:t>Anualmente 400 M de infecciones.</a:t>
          </a:r>
        </a:p>
        <a:p>
          <a:pPr lvl="0" algn="ctr" defTabSz="577850">
            <a:lnSpc>
              <a:spcPct val="90000"/>
            </a:lnSpc>
            <a:spcBef>
              <a:spcPct val="0"/>
            </a:spcBef>
            <a:spcAft>
              <a:spcPct val="35000"/>
            </a:spcAft>
          </a:pPr>
          <a:r>
            <a:rPr lang="es-MX" sz="1300" kern="1200" dirty="0"/>
            <a:t>100 M se manifiestan clínicamente y el resto asintomáticos, lo que contribuye a la </a:t>
          </a:r>
          <a:r>
            <a:rPr lang="es-MX" sz="1300" kern="1200" dirty="0" err="1"/>
            <a:t>subnotificación</a:t>
          </a:r>
          <a:endParaRPr lang="es-AR" sz="1300" kern="1200" dirty="0"/>
        </a:p>
      </dsp:txBody>
      <dsp:txXfrm>
        <a:off x="10707254" y="7186"/>
        <a:ext cx="2771224" cy="1187340"/>
      </dsp:txXfrm>
    </dsp:sp>
    <dsp:sp modelId="{AD1E730E-D220-46D6-85C7-758CD12465E7}">
      <dsp:nvSpPr>
        <dsp:cNvPr id="0" name=""/>
        <dsp:cNvSpPr/>
      </dsp:nvSpPr>
      <dsp:spPr>
        <a:xfrm>
          <a:off x="9424144" y="15604"/>
          <a:ext cx="1159398" cy="1192612"/>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122F4-31ED-419A-9CEC-FFC2A6238F8E}">
      <dsp:nvSpPr>
        <dsp:cNvPr id="0" name=""/>
        <dsp:cNvSpPr/>
      </dsp:nvSpPr>
      <dsp:spPr>
        <a:xfrm>
          <a:off x="182757" y="1403514"/>
          <a:ext cx="2578855" cy="1160635"/>
        </a:xfrm>
        <a:prstGeom prst="rect">
          <a:avLst/>
        </a:prstGeom>
        <a:solidFill>
          <a:schemeClr val="accent2">
            <a:alpha val="90000"/>
            <a:tint val="55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s-ES" sz="1400" kern="1200" dirty="0"/>
            <a:t>Etapa de mayor </a:t>
          </a:r>
        </a:p>
        <a:p>
          <a:pPr lvl="0" algn="l" defTabSz="622300">
            <a:lnSpc>
              <a:spcPct val="90000"/>
            </a:lnSpc>
            <a:spcBef>
              <a:spcPct val="0"/>
            </a:spcBef>
            <a:spcAft>
              <a:spcPct val="35000"/>
            </a:spcAft>
          </a:pPr>
          <a:r>
            <a:rPr lang="es-ES" sz="1400" kern="1200" dirty="0"/>
            <a:t>riesgo de aparición </a:t>
          </a:r>
        </a:p>
        <a:p>
          <a:pPr lvl="0" algn="l" defTabSz="622300">
            <a:lnSpc>
              <a:spcPct val="90000"/>
            </a:lnSpc>
            <a:spcBef>
              <a:spcPct val="0"/>
            </a:spcBef>
            <a:spcAft>
              <a:spcPct val="35000"/>
            </a:spcAft>
          </a:pPr>
          <a:r>
            <a:rPr lang="es-ES" sz="1400" kern="1200" dirty="0"/>
            <a:t>de las complicaciones</a:t>
          </a:r>
          <a:endParaRPr lang="es-AR" sz="1400" kern="1200" dirty="0"/>
        </a:p>
      </dsp:txBody>
      <dsp:txXfrm>
        <a:off x="595374" y="1403514"/>
        <a:ext cx="2166238" cy="1160635"/>
      </dsp:txXfrm>
    </dsp:sp>
    <dsp:sp modelId="{91E90AB1-DD49-4107-B699-5E216D6F5649}">
      <dsp:nvSpPr>
        <dsp:cNvPr id="0" name=""/>
        <dsp:cNvSpPr/>
      </dsp:nvSpPr>
      <dsp:spPr>
        <a:xfrm>
          <a:off x="198721" y="2482496"/>
          <a:ext cx="2578855" cy="1113865"/>
        </a:xfrm>
        <a:prstGeom prst="rect">
          <a:avLst/>
        </a:prstGeom>
        <a:solidFill>
          <a:schemeClr val="accent2">
            <a:alpha val="90000"/>
            <a:tint val="55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s-ES" sz="1400" kern="1200" dirty="0"/>
            <a:t>Extravasación de líquido que puede llevar al shock</a:t>
          </a:r>
          <a:endParaRPr lang="es-AR" sz="1400" kern="1200" dirty="0"/>
        </a:p>
      </dsp:txBody>
      <dsp:txXfrm>
        <a:off x="611338" y="2482496"/>
        <a:ext cx="2166238" cy="1113865"/>
      </dsp:txXfrm>
    </dsp:sp>
    <dsp:sp modelId="{9203DC85-C1D5-4833-B0F6-BCCA00FA14EF}">
      <dsp:nvSpPr>
        <dsp:cNvPr id="0" name=""/>
        <dsp:cNvSpPr/>
      </dsp:nvSpPr>
      <dsp:spPr>
        <a:xfrm>
          <a:off x="211666" y="3587418"/>
          <a:ext cx="2578855" cy="979646"/>
        </a:xfrm>
        <a:prstGeom prst="rect">
          <a:avLst/>
        </a:prstGeom>
        <a:solidFill>
          <a:schemeClr val="accent2">
            <a:alpha val="90000"/>
            <a:tint val="55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s-ES" sz="1400" kern="1200" dirty="0"/>
            <a:t>Hemorragias masivas                   Falla multiorgánica </a:t>
          </a:r>
          <a:endParaRPr lang="es-AR" sz="1400" kern="1200" dirty="0"/>
        </a:p>
      </dsp:txBody>
      <dsp:txXfrm>
        <a:off x="624283" y="3587418"/>
        <a:ext cx="2166238" cy="979646"/>
      </dsp:txXfrm>
    </dsp:sp>
    <dsp:sp modelId="{4571EDE9-ECFE-4A3A-8E5F-DF4A359D2178}">
      <dsp:nvSpPr>
        <dsp:cNvPr id="0" name=""/>
        <dsp:cNvSpPr/>
      </dsp:nvSpPr>
      <dsp:spPr>
        <a:xfrm>
          <a:off x="2236939" y="524152"/>
          <a:ext cx="1719237" cy="1719237"/>
        </a:xfrm>
        <a:prstGeom prst="ellipse">
          <a:avLst/>
        </a:prstGeom>
        <a:solidFill>
          <a:schemeClr val="accent2">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s-AR" sz="2400" kern="1200"/>
            <a:t>CRÍTICA</a:t>
          </a:r>
        </a:p>
      </dsp:txBody>
      <dsp:txXfrm>
        <a:off x="2488715" y="775928"/>
        <a:ext cx="1215685" cy="12156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54DD9-9ECA-4022-9318-2BAF998212BB}">
      <dsp:nvSpPr>
        <dsp:cNvPr id="0" name=""/>
        <dsp:cNvSpPr/>
      </dsp:nvSpPr>
      <dsp:spPr>
        <a:xfrm>
          <a:off x="1084737" y="983220"/>
          <a:ext cx="2032455" cy="1355647"/>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s-AR" sz="1400" kern="1200" dirty="0"/>
            <a:t>Alta posibilidad de transmisión de la enfermedad</a:t>
          </a:r>
        </a:p>
      </dsp:txBody>
      <dsp:txXfrm>
        <a:off x="1409930" y="983220"/>
        <a:ext cx="1707262" cy="1355647"/>
      </dsp:txXfrm>
    </dsp:sp>
    <dsp:sp modelId="{58BB61C4-0D1A-4371-B84D-1AB62DFA3E60}">
      <dsp:nvSpPr>
        <dsp:cNvPr id="0" name=""/>
        <dsp:cNvSpPr/>
      </dsp:nvSpPr>
      <dsp:spPr>
        <a:xfrm>
          <a:off x="1084737" y="2338868"/>
          <a:ext cx="2032455" cy="1355647"/>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s-AR" sz="1400" kern="1200" dirty="0"/>
            <a:t>Fiebre, dolor muscular, cefalea, astenia, diarrea</a:t>
          </a:r>
        </a:p>
      </dsp:txBody>
      <dsp:txXfrm>
        <a:off x="1409930" y="2338868"/>
        <a:ext cx="1707262" cy="1355647"/>
      </dsp:txXfrm>
    </dsp:sp>
    <dsp:sp modelId="{547852D2-E3DA-4599-A97D-F9523ED9E6AA}">
      <dsp:nvSpPr>
        <dsp:cNvPr id="0" name=""/>
        <dsp:cNvSpPr/>
      </dsp:nvSpPr>
      <dsp:spPr>
        <a:xfrm>
          <a:off x="1084737" y="3694516"/>
          <a:ext cx="2032455" cy="1355647"/>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s-AR" sz="1400" kern="1200" dirty="0"/>
            <a:t>Leucopenia, trombocitopenia, aumento de transaminasas</a:t>
          </a:r>
        </a:p>
      </dsp:txBody>
      <dsp:txXfrm>
        <a:off x="1409930" y="3694516"/>
        <a:ext cx="1707262" cy="1355647"/>
      </dsp:txXfrm>
    </dsp:sp>
    <dsp:sp modelId="{9B7C6467-EEF4-49C2-A487-7186D87B5984}">
      <dsp:nvSpPr>
        <dsp:cNvPr id="0" name=""/>
        <dsp:cNvSpPr/>
      </dsp:nvSpPr>
      <dsp:spPr>
        <a:xfrm>
          <a:off x="761" y="441232"/>
          <a:ext cx="1354970" cy="1354970"/>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s-AR" sz="2900" kern="1200" dirty="0"/>
            <a:t>Febril</a:t>
          </a:r>
        </a:p>
      </dsp:txBody>
      <dsp:txXfrm>
        <a:off x="199192" y="639663"/>
        <a:ext cx="958108" cy="9581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54DD9-9ECA-4022-9318-2BAF998212BB}">
      <dsp:nvSpPr>
        <dsp:cNvPr id="0" name=""/>
        <dsp:cNvSpPr/>
      </dsp:nvSpPr>
      <dsp:spPr>
        <a:xfrm>
          <a:off x="1084737" y="2338868"/>
          <a:ext cx="2032455" cy="1355647"/>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buNone/>
          </a:pPr>
          <a:r>
            <a:rPr lang="en-US" sz="1400" kern="1200" dirty="0">
              <a:latin typeface="Corbel"/>
              <a:ea typeface="Corbel"/>
              <a:cs typeface="Corbel"/>
              <a:sym typeface="Corbel"/>
            </a:rPr>
            <a:t>Mejoría </a:t>
          </a:r>
          <a:r>
            <a:rPr lang="en-US" sz="1400" kern="1200" dirty="0" err="1">
              <a:latin typeface="Corbel"/>
              <a:ea typeface="Corbel"/>
              <a:cs typeface="Corbel"/>
              <a:sym typeface="Corbel"/>
            </a:rPr>
            <a:t>Clínica</a:t>
          </a:r>
          <a:endParaRPr lang="en-US" sz="1400" kern="1200" dirty="0"/>
        </a:p>
        <a:p>
          <a:pPr lvl="0" algn="l" defTabSz="622300">
            <a:lnSpc>
              <a:spcPct val="90000"/>
            </a:lnSpc>
            <a:spcBef>
              <a:spcPct val="0"/>
            </a:spcBef>
            <a:spcAft>
              <a:spcPct val="35000"/>
            </a:spcAft>
            <a:buNone/>
          </a:pPr>
          <a:r>
            <a:rPr lang="es-MX" sz="1400" kern="1200" dirty="0">
              <a:latin typeface="Corbel"/>
              <a:ea typeface="Corbel"/>
              <a:cs typeface="Corbel"/>
              <a:sym typeface="Corbel"/>
            </a:rPr>
            <a:t>Exantema tardío, pruriginoso de palmas y plantas</a:t>
          </a:r>
          <a:endParaRPr lang="es-AR" sz="1400" kern="1200" dirty="0"/>
        </a:p>
      </dsp:txBody>
      <dsp:txXfrm>
        <a:off x="1409930" y="2338868"/>
        <a:ext cx="1707262" cy="1355647"/>
      </dsp:txXfrm>
    </dsp:sp>
    <dsp:sp modelId="{9B7C6467-EEF4-49C2-A487-7186D87B5984}">
      <dsp:nvSpPr>
        <dsp:cNvPr id="0" name=""/>
        <dsp:cNvSpPr/>
      </dsp:nvSpPr>
      <dsp:spPr>
        <a:xfrm>
          <a:off x="761" y="1796880"/>
          <a:ext cx="1354970" cy="1354970"/>
        </a:xfrm>
        <a:prstGeom prst="ellipse">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AR" sz="1050" b="1" kern="1200" dirty="0">
              <a:solidFill>
                <a:schemeClr val="accent2"/>
              </a:solidFill>
            </a:rPr>
            <a:t>Recuperación</a:t>
          </a:r>
        </a:p>
      </dsp:txBody>
      <dsp:txXfrm>
        <a:off x="199192" y="1995311"/>
        <a:ext cx="958108" cy="9581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779EF-EA03-44DE-9FF0-4E92C3AE6D11}">
      <dsp:nvSpPr>
        <dsp:cNvPr id="0" name=""/>
        <dsp:cNvSpPr/>
      </dsp:nvSpPr>
      <dsp:spPr>
        <a:xfrm>
          <a:off x="3602991" y="2922775"/>
          <a:ext cx="2821885" cy="302180"/>
        </a:xfrm>
        <a:custGeom>
          <a:avLst/>
          <a:gdLst/>
          <a:ahLst/>
          <a:cxnLst/>
          <a:rect l="0" t="0" r="0" b="0"/>
          <a:pathLst>
            <a:path>
              <a:moveTo>
                <a:pt x="0" y="0"/>
              </a:moveTo>
              <a:lnTo>
                <a:pt x="0" y="138930"/>
              </a:lnTo>
              <a:lnTo>
                <a:pt x="2821885" y="138930"/>
              </a:lnTo>
              <a:lnTo>
                <a:pt x="2821885" y="30218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CEA489-B26F-4F25-9D64-F8F08489F5DA}">
      <dsp:nvSpPr>
        <dsp:cNvPr id="0" name=""/>
        <dsp:cNvSpPr/>
      </dsp:nvSpPr>
      <dsp:spPr>
        <a:xfrm>
          <a:off x="3602991" y="2922775"/>
          <a:ext cx="940628" cy="302180"/>
        </a:xfrm>
        <a:custGeom>
          <a:avLst/>
          <a:gdLst/>
          <a:ahLst/>
          <a:cxnLst/>
          <a:rect l="0" t="0" r="0" b="0"/>
          <a:pathLst>
            <a:path>
              <a:moveTo>
                <a:pt x="0" y="0"/>
              </a:moveTo>
              <a:lnTo>
                <a:pt x="0" y="138930"/>
              </a:lnTo>
              <a:lnTo>
                <a:pt x="940628" y="138930"/>
              </a:lnTo>
              <a:lnTo>
                <a:pt x="940628" y="30218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43032A-C43F-472C-AAF7-9365E72A2B51}">
      <dsp:nvSpPr>
        <dsp:cNvPr id="0" name=""/>
        <dsp:cNvSpPr/>
      </dsp:nvSpPr>
      <dsp:spPr>
        <a:xfrm>
          <a:off x="2662363" y="2922775"/>
          <a:ext cx="940628" cy="302180"/>
        </a:xfrm>
        <a:custGeom>
          <a:avLst/>
          <a:gdLst/>
          <a:ahLst/>
          <a:cxnLst/>
          <a:rect l="0" t="0" r="0" b="0"/>
          <a:pathLst>
            <a:path>
              <a:moveTo>
                <a:pt x="940628" y="0"/>
              </a:moveTo>
              <a:lnTo>
                <a:pt x="940628" y="138930"/>
              </a:lnTo>
              <a:lnTo>
                <a:pt x="0" y="138930"/>
              </a:lnTo>
              <a:lnTo>
                <a:pt x="0" y="30218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CF92B3-E1CA-4F93-8820-E203F17011F2}">
      <dsp:nvSpPr>
        <dsp:cNvPr id="0" name=""/>
        <dsp:cNvSpPr/>
      </dsp:nvSpPr>
      <dsp:spPr>
        <a:xfrm>
          <a:off x="777378" y="2922775"/>
          <a:ext cx="2825613" cy="290906"/>
        </a:xfrm>
        <a:custGeom>
          <a:avLst/>
          <a:gdLst/>
          <a:ahLst/>
          <a:cxnLst/>
          <a:rect l="0" t="0" r="0" b="0"/>
          <a:pathLst>
            <a:path>
              <a:moveTo>
                <a:pt x="2825613" y="0"/>
              </a:moveTo>
              <a:lnTo>
                <a:pt x="2825613" y="127656"/>
              </a:lnTo>
              <a:lnTo>
                <a:pt x="0" y="127656"/>
              </a:lnTo>
              <a:lnTo>
                <a:pt x="0" y="29090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EFA053-8461-4099-96B1-14EB08C4F240}">
      <dsp:nvSpPr>
        <dsp:cNvPr id="0" name=""/>
        <dsp:cNvSpPr/>
      </dsp:nvSpPr>
      <dsp:spPr>
        <a:xfrm>
          <a:off x="2875252" y="2145396"/>
          <a:ext cx="1455478" cy="777378"/>
        </a:xfrm>
        <a:prstGeom prst="arc">
          <a:avLst>
            <a:gd name="adj1" fmla="val 13200000"/>
            <a:gd name="adj2" fmla="val 192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7B1C3B-3B8D-40C9-8896-923F75E7C6ED}">
      <dsp:nvSpPr>
        <dsp:cNvPr id="0" name=""/>
        <dsp:cNvSpPr/>
      </dsp:nvSpPr>
      <dsp:spPr>
        <a:xfrm>
          <a:off x="2875252" y="2145396"/>
          <a:ext cx="1455478" cy="777378"/>
        </a:xfrm>
        <a:prstGeom prst="arc">
          <a:avLst>
            <a:gd name="adj1" fmla="val 2400000"/>
            <a:gd name="adj2" fmla="val 84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92FA72-6185-4CC5-82ED-698EEAE32F8E}">
      <dsp:nvSpPr>
        <dsp:cNvPr id="0" name=""/>
        <dsp:cNvSpPr/>
      </dsp:nvSpPr>
      <dsp:spPr>
        <a:xfrm>
          <a:off x="2147513" y="2285324"/>
          <a:ext cx="2910957" cy="497522"/>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AR" sz="1300" b="1" kern="1200" dirty="0">
              <a:solidFill>
                <a:schemeClr val="accent2"/>
              </a:solidFill>
            </a:rPr>
            <a:t>RED DE DIAGNÓSTICO DE DENGUE Y OTROS ARBOVIRUS</a:t>
          </a:r>
        </a:p>
      </dsp:txBody>
      <dsp:txXfrm>
        <a:off x="2147513" y="2285324"/>
        <a:ext cx="2910957" cy="497522"/>
      </dsp:txXfrm>
    </dsp:sp>
    <dsp:sp modelId="{2CA4C4B7-4269-478A-A8C9-97E1831FE351}">
      <dsp:nvSpPr>
        <dsp:cNvPr id="0" name=""/>
        <dsp:cNvSpPr/>
      </dsp:nvSpPr>
      <dsp:spPr>
        <a:xfrm>
          <a:off x="388689" y="3213681"/>
          <a:ext cx="777378" cy="777378"/>
        </a:xfrm>
        <a:prstGeom prst="arc">
          <a:avLst>
            <a:gd name="adj1" fmla="val 13200000"/>
            <a:gd name="adj2" fmla="val 192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87429D-4DC2-4D72-A64E-3EA6B1D2E436}">
      <dsp:nvSpPr>
        <dsp:cNvPr id="0" name=""/>
        <dsp:cNvSpPr/>
      </dsp:nvSpPr>
      <dsp:spPr>
        <a:xfrm>
          <a:off x="388689" y="3213681"/>
          <a:ext cx="777378" cy="777378"/>
        </a:xfrm>
        <a:prstGeom prst="arc">
          <a:avLst>
            <a:gd name="adj1" fmla="val 2400000"/>
            <a:gd name="adj2" fmla="val 84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EC200A-19C2-4AB7-B552-769C44EECA2A}">
      <dsp:nvSpPr>
        <dsp:cNvPr id="0" name=""/>
        <dsp:cNvSpPr/>
      </dsp:nvSpPr>
      <dsp:spPr>
        <a:xfrm>
          <a:off x="0" y="3353609"/>
          <a:ext cx="1554757" cy="497522"/>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AR" sz="1600" b="1" kern="1200" dirty="0">
              <a:solidFill>
                <a:schemeClr val="accent6">
                  <a:lumMod val="50000"/>
                </a:schemeClr>
              </a:solidFill>
            </a:rPr>
            <a:t>HOSPITAL </a:t>
          </a:r>
        </a:p>
        <a:p>
          <a:pPr lvl="0" algn="ctr" defTabSz="711200">
            <a:lnSpc>
              <a:spcPct val="90000"/>
            </a:lnSpc>
            <a:spcBef>
              <a:spcPct val="0"/>
            </a:spcBef>
            <a:spcAft>
              <a:spcPct val="35000"/>
            </a:spcAft>
          </a:pPr>
          <a:r>
            <a:rPr lang="es-AR" sz="1600" b="1" kern="1200" dirty="0">
              <a:solidFill>
                <a:schemeClr val="accent6">
                  <a:lumMod val="50000"/>
                </a:schemeClr>
              </a:solidFill>
            </a:rPr>
            <a:t>NOTTI</a:t>
          </a:r>
        </a:p>
      </dsp:txBody>
      <dsp:txXfrm>
        <a:off x="0" y="3353609"/>
        <a:ext cx="1554757" cy="497522"/>
      </dsp:txXfrm>
    </dsp:sp>
    <dsp:sp modelId="{A73FA632-EE2A-48E0-B0DF-4DB137D9D412}">
      <dsp:nvSpPr>
        <dsp:cNvPr id="0" name=""/>
        <dsp:cNvSpPr/>
      </dsp:nvSpPr>
      <dsp:spPr>
        <a:xfrm>
          <a:off x="2273673" y="3224955"/>
          <a:ext cx="777378" cy="777378"/>
        </a:xfrm>
        <a:prstGeom prst="arc">
          <a:avLst>
            <a:gd name="adj1" fmla="val 13200000"/>
            <a:gd name="adj2" fmla="val 192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EC7986-6924-4B3F-894B-A2336F237323}">
      <dsp:nvSpPr>
        <dsp:cNvPr id="0" name=""/>
        <dsp:cNvSpPr/>
      </dsp:nvSpPr>
      <dsp:spPr>
        <a:xfrm>
          <a:off x="2273673" y="3224955"/>
          <a:ext cx="777378" cy="777378"/>
        </a:xfrm>
        <a:prstGeom prst="arc">
          <a:avLst>
            <a:gd name="adj1" fmla="val 2400000"/>
            <a:gd name="adj2" fmla="val 84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DA7EFC-3A83-46A7-9400-79AFF44CE729}">
      <dsp:nvSpPr>
        <dsp:cNvPr id="0" name=""/>
        <dsp:cNvSpPr/>
      </dsp:nvSpPr>
      <dsp:spPr>
        <a:xfrm>
          <a:off x="1884984" y="3364883"/>
          <a:ext cx="1554757" cy="497522"/>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AR" sz="1600" b="1" kern="1200" dirty="0">
              <a:solidFill>
                <a:schemeClr val="accent6">
                  <a:lumMod val="50000"/>
                </a:schemeClr>
              </a:solidFill>
            </a:rPr>
            <a:t>LSP</a:t>
          </a:r>
        </a:p>
      </dsp:txBody>
      <dsp:txXfrm>
        <a:off x="1884984" y="3364883"/>
        <a:ext cx="1554757" cy="497522"/>
      </dsp:txXfrm>
    </dsp:sp>
    <dsp:sp modelId="{1A221279-5BD5-4FF8-93F4-235961DF3E7F}">
      <dsp:nvSpPr>
        <dsp:cNvPr id="0" name=""/>
        <dsp:cNvSpPr/>
      </dsp:nvSpPr>
      <dsp:spPr>
        <a:xfrm>
          <a:off x="4154931" y="3224955"/>
          <a:ext cx="777378" cy="777378"/>
        </a:xfrm>
        <a:prstGeom prst="arc">
          <a:avLst>
            <a:gd name="adj1" fmla="val 13200000"/>
            <a:gd name="adj2" fmla="val 192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B116E7-4584-4C5E-81A5-815902D7810C}">
      <dsp:nvSpPr>
        <dsp:cNvPr id="0" name=""/>
        <dsp:cNvSpPr/>
      </dsp:nvSpPr>
      <dsp:spPr>
        <a:xfrm>
          <a:off x="4154931" y="3224955"/>
          <a:ext cx="777378" cy="777378"/>
        </a:xfrm>
        <a:prstGeom prst="arc">
          <a:avLst>
            <a:gd name="adj1" fmla="val 2400000"/>
            <a:gd name="adj2" fmla="val 84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7A1B09-6CC7-43AD-B890-E865EE421F09}">
      <dsp:nvSpPr>
        <dsp:cNvPr id="0" name=""/>
        <dsp:cNvSpPr/>
      </dsp:nvSpPr>
      <dsp:spPr>
        <a:xfrm>
          <a:off x="3766241" y="3364883"/>
          <a:ext cx="1554757" cy="497522"/>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AR" sz="1600" b="1" kern="1200" dirty="0">
              <a:solidFill>
                <a:schemeClr val="accent6">
                  <a:lumMod val="50000"/>
                </a:schemeClr>
              </a:solidFill>
            </a:rPr>
            <a:t>HOSPITAL</a:t>
          </a:r>
        </a:p>
        <a:p>
          <a:pPr lvl="0" algn="ctr" defTabSz="711200">
            <a:lnSpc>
              <a:spcPct val="90000"/>
            </a:lnSpc>
            <a:spcBef>
              <a:spcPct val="0"/>
            </a:spcBef>
            <a:spcAft>
              <a:spcPct val="35000"/>
            </a:spcAft>
          </a:pPr>
          <a:r>
            <a:rPr lang="es-AR" sz="1600" b="1" kern="1200" dirty="0">
              <a:solidFill>
                <a:schemeClr val="accent6">
                  <a:lumMod val="50000"/>
                </a:schemeClr>
              </a:solidFill>
            </a:rPr>
            <a:t>CENTRAL</a:t>
          </a:r>
        </a:p>
      </dsp:txBody>
      <dsp:txXfrm>
        <a:off x="3766241" y="3364883"/>
        <a:ext cx="1554757" cy="497522"/>
      </dsp:txXfrm>
    </dsp:sp>
    <dsp:sp modelId="{64B816B7-F5AA-4DD3-96E0-DC6BD741EC4C}">
      <dsp:nvSpPr>
        <dsp:cNvPr id="0" name=""/>
        <dsp:cNvSpPr/>
      </dsp:nvSpPr>
      <dsp:spPr>
        <a:xfrm>
          <a:off x="6036188" y="3224955"/>
          <a:ext cx="777378" cy="777378"/>
        </a:xfrm>
        <a:prstGeom prst="arc">
          <a:avLst>
            <a:gd name="adj1" fmla="val 13200000"/>
            <a:gd name="adj2" fmla="val 192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ABF3C3-E0E0-4527-9E45-1298432850E7}">
      <dsp:nvSpPr>
        <dsp:cNvPr id="0" name=""/>
        <dsp:cNvSpPr/>
      </dsp:nvSpPr>
      <dsp:spPr>
        <a:xfrm>
          <a:off x="6036188" y="3224955"/>
          <a:ext cx="777378" cy="777378"/>
        </a:xfrm>
        <a:prstGeom prst="arc">
          <a:avLst>
            <a:gd name="adj1" fmla="val 2400000"/>
            <a:gd name="adj2" fmla="val 84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BE6493-FB90-4198-A3DE-50C68076FDBB}">
      <dsp:nvSpPr>
        <dsp:cNvPr id="0" name=""/>
        <dsp:cNvSpPr/>
      </dsp:nvSpPr>
      <dsp:spPr>
        <a:xfrm>
          <a:off x="5647498" y="3364883"/>
          <a:ext cx="1554757" cy="497522"/>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AR" sz="1600" b="1" kern="1200" dirty="0">
              <a:solidFill>
                <a:schemeClr val="accent6">
                  <a:lumMod val="50000"/>
                </a:schemeClr>
              </a:solidFill>
            </a:rPr>
            <a:t>HOSPITAL SCHESTAKOW</a:t>
          </a:r>
        </a:p>
      </dsp:txBody>
      <dsp:txXfrm>
        <a:off x="5647498" y="3364883"/>
        <a:ext cx="1554757" cy="49752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‹Nº›</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En Cuyo, se registran casos de DENV-2 en San Luis y DENV-1 en Mendoza</a:t>
            </a:r>
            <a:endParaRPr lang="es-AR"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58950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fontAlgn="auto">
              <a:defRPr/>
            </a:pPr>
            <a:r>
              <a:rPr lang="es-AR" dirty="0"/>
              <a:t>El dengue se transmite por la picadura de un mosquito HEMBRA infectado con el virus que, para estarlo, debe haber picado previamente a una persona infectada en período de viremia. </a:t>
            </a:r>
          </a:p>
          <a:p>
            <a:pPr fontAlgn="auto">
              <a:defRPr/>
            </a:pPr>
            <a:r>
              <a:rPr lang="es-AR" dirty="0"/>
              <a:t>Las personas infectadas presentan viremia desde un día antes y hasta cinco o seis días posteriores a la aparición de la fiebre</a:t>
            </a:r>
          </a:p>
          <a:p>
            <a:pPr fontAlgn="auto">
              <a:defRPr/>
            </a:pPr>
            <a:r>
              <a:rPr lang="es-AR" dirty="0"/>
              <a:t>Luego de un periodo de incubación extrínseco en el mosquito, éste permanecerá infectante el resto de su vida y con capacidad de infectar a individuos susceptibles. La duración de este periodo es variable, (7 a 14 días) y, entre otros factores, depende de la temperatura media ambiental.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AR" dirty="0"/>
              <a:t>La enfermedad no se transmite a través de objetos, ni por vía oral, respiratoria ni sexual. Aunque es infrecuente, también están descriptas la transmisión durante el embarazo y la vía transfusional.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AR" sz="1800" b="1" dirty="0">
                <a:solidFill>
                  <a:schemeClr val="bg1"/>
                </a:solidFill>
              </a:rPr>
              <a:t>Para que ocurran casos autóctonos de dengue en una población, se requiere la presencia del virus, del mosquito y de personas susceptibles. </a:t>
            </a:r>
          </a:p>
          <a:p>
            <a:pPr marL="0" lvl="0" indent="0" algn="l" rtl="0">
              <a:spcBef>
                <a:spcPts val="0"/>
              </a:spcBef>
              <a:spcAft>
                <a:spcPts val="0"/>
              </a:spcAft>
              <a:buNone/>
            </a:pPr>
            <a:endParaRPr dirty="0"/>
          </a:p>
        </p:txBody>
      </p:sp>
      <p:sp>
        <p:nvSpPr>
          <p:cNvPr id="199" name="Google Shape;19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mayoría de los signos de alarma, son consecuencia de un incremento de la permeabilidad capilar, por lo que marcan el inicio de la fase crítica.</a:t>
            </a:r>
          </a:p>
          <a:p>
            <a:r>
              <a:rPr lang="es-AR" dirty="0"/>
              <a:t>Acumulación de líquidos. Suele manifestarse por derrame pleural, ascitis o derrame pericárdico</a:t>
            </a:r>
            <a:r>
              <a:rPr lang="es-MX" dirty="0"/>
              <a:t>.</a:t>
            </a:r>
          </a:p>
          <a:p>
            <a:r>
              <a:rPr lang="es-MX" dirty="0"/>
              <a:t>Sangrado activo de mucosas. Suele presentarse en las encías y la nariz, pero también puede ser transvaginal (metrorragia e hipermenorrea), del aparato digestivo (vómito con estrías sanguinolentas) o del riñón (hematuria macroscópica). </a:t>
            </a:r>
          </a:p>
          <a:p>
            <a:r>
              <a:rPr lang="es-MX" dirty="0"/>
              <a:t>Alteración del estado de conciencia. Puede presentarse irritabilidad (inquietud) o somnolencia (letargo), ambas manifestaciones son expresión de la hipoxia cerebral provocada por la hipovolemia determinada por la extravasación de plasma</a:t>
            </a:r>
            <a:endParaRPr lang="es-AR"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74577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i="1" dirty="0">
                <a:latin typeface="+mn-lt"/>
              </a:rPr>
              <a:t>El dengue “clásico” se caracteriza por un cuadro febril de hasta 7 días de duración, malestar general, cefalea, dolor </a:t>
            </a:r>
            <a:r>
              <a:rPr lang="es-AR" i="1" dirty="0" err="1">
                <a:latin typeface="+mn-lt"/>
              </a:rPr>
              <a:t>retroocular</a:t>
            </a:r>
            <a:r>
              <a:rPr lang="es-AR" i="1" dirty="0">
                <a:latin typeface="+mn-lt"/>
              </a:rPr>
              <a:t>, dolores musculares y articulares, náuseas y vómitos. Sin síntomas respiratorios</a:t>
            </a:r>
            <a:endParaRPr lang="es-AR"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33670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34" name="Google Shape;23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Se </a:t>
            </a:r>
            <a:r>
              <a:rPr lang="en-US" dirty="0" err="1"/>
              <a:t>consideran</a:t>
            </a:r>
            <a:r>
              <a:rPr lang="en-US" dirty="0"/>
              <a:t> </a:t>
            </a:r>
            <a:r>
              <a:rPr lang="en-US" dirty="0" err="1"/>
              <a:t>grupos</a:t>
            </a:r>
            <a:r>
              <a:rPr lang="en-US" dirty="0"/>
              <a:t> de </a:t>
            </a:r>
            <a:r>
              <a:rPr lang="en-US" dirty="0" err="1"/>
              <a:t>riesgo</a:t>
            </a:r>
            <a:r>
              <a:rPr lang="en-US" dirty="0"/>
              <a:t> para </a:t>
            </a:r>
            <a:r>
              <a:rPr lang="en-US" dirty="0" err="1"/>
              <a:t>formas</a:t>
            </a:r>
            <a:r>
              <a:rPr lang="en-US" dirty="0"/>
              <a:t> </a:t>
            </a:r>
            <a:r>
              <a:rPr lang="en-US" dirty="0" err="1"/>
              <a:t>atípicas</a:t>
            </a:r>
            <a:r>
              <a:rPr lang="en-US" dirty="0"/>
              <a:t> o graves: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a:t>
            </a:r>
            <a:r>
              <a:rPr lang="en-US" dirty="0" err="1"/>
              <a:t>Recién</a:t>
            </a:r>
            <a:r>
              <a:rPr lang="en-US" dirty="0"/>
              <a:t> </a:t>
            </a:r>
            <a:r>
              <a:rPr lang="en-US" dirty="0" err="1"/>
              <a:t>nacidos</a:t>
            </a:r>
            <a:r>
              <a:rPr lang="en-US" dirty="0"/>
              <a:t> de </a:t>
            </a:r>
            <a:r>
              <a:rPr lang="en-US" dirty="0" err="1"/>
              <a:t>madres</a:t>
            </a:r>
            <a:r>
              <a:rPr lang="en-US" dirty="0"/>
              <a:t> </a:t>
            </a:r>
            <a:r>
              <a:rPr lang="en-US" dirty="0" err="1"/>
              <a:t>en</a:t>
            </a:r>
            <a:r>
              <a:rPr lang="en-US" dirty="0"/>
              <a:t> </a:t>
            </a:r>
            <a:r>
              <a:rPr lang="en-US" dirty="0" err="1"/>
              <a:t>etapa</a:t>
            </a:r>
            <a:r>
              <a:rPr lang="en-US" dirty="0"/>
              <a:t> </a:t>
            </a:r>
            <a:r>
              <a:rPr lang="en-US" dirty="0" err="1"/>
              <a:t>virémica</a:t>
            </a:r>
            <a:r>
              <a:rPr lang="en-US" dirty="0"/>
              <a:t> </a:t>
            </a:r>
            <a:r>
              <a:rPr lang="en-US" dirty="0" err="1"/>
              <a:t>durante</a:t>
            </a:r>
            <a:r>
              <a:rPr lang="en-US" dirty="0"/>
              <a:t> </a:t>
            </a:r>
            <a:r>
              <a:rPr lang="en-US" dirty="0" err="1"/>
              <a:t>el</a:t>
            </a:r>
            <a:r>
              <a:rPr lang="en-US" dirty="0"/>
              <a:t> </a:t>
            </a:r>
            <a:r>
              <a:rPr lang="en-US" dirty="0" err="1"/>
              <a:t>parto</a:t>
            </a:r>
            <a:r>
              <a:rPr lang="en-US" dirty="0"/>
              <a:t> o </a:t>
            </a:r>
            <a:r>
              <a:rPr lang="en-US" dirty="0" err="1"/>
              <a:t>en</a:t>
            </a:r>
            <a:r>
              <a:rPr lang="en-US" dirty="0"/>
              <a:t> </a:t>
            </a:r>
            <a:r>
              <a:rPr lang="en-US" dirty="0" err="1"/>
              <a:t>los</a:t>
            </a:r>
            <a:r>
              <a:rPr lang="en-US" dirty="0"/>
              <a:t> 4 días </a:t>
            </a:r>
            <a:r>
              <a:rPr lang="en-US" dirty="0" err="1"/>
              <a:t>previos</a:t>
            </a:r>
            <a:r>
              <a:rPr lang="en-US" dirty="0"/>
              <a:t> al </a:t>
            </a:r>
            <a:r>
              <a:rPr lang="en-US" dirty="0" err="1"/>
              <a:t>parto</a:t>
            </a:r>
            <a:r>
              <a:rPr lang="en-US" dirty="0"/>
              <a: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a:t>
            </a:r>
            <a:r>
              <a:rPr lang="en-US" dirty="0" err="1"/>
              <a:t>Menores</a:t>
            </a:r>
            <a:r>
              <a:rPr lang="en-US" dirty="0"/>
              <a:t> de 1 </a:t>
            </a:r>
            <a:r>
              <a:rPr lang="en-US" dirty="0" err="1"/>
              <a:t>año</a:t>
            </a:r>
            <a:r>
              <a:rPr lang="en-US" dirty="0"/>
              <a: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a:t>
            </a:r>
            <a:r>
              <a:rPr lang="en-US" dirty="0" err="1"/>
              <a:t>Adultos</a:t>
            </a:r>
            <a:r>
              <a:rPr lang="en-US" dirty="0"/>
              <a:t> </a:t>
            </a:r>
            <a:r>
              <a:rPr lang="en-US" dirty="0" err="1"/>
              <a:t>mayores</a:t>
            </a:r>
            <a:r>
              <a:rPr lang="en-US" dirty="0"/>
              <a:t> de 65 </a:t>
            </a:r>
            <a:r>
              <a:rPr lang="en-US" dirty="0" err="1"/>
              <a:t>años</a:t>
            </a:r>
            <a:r>
              <a:rPr lang="en-US" dirty="0"/>
              <a: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a:t>
            </a:r>
            <a:r>
              <a:rPr lang="en-US" dirty="0" err="1"/>
              <a:t>Presencia</a:t>
            </a:r>
            <a:r>
              <a:rPr lang="en-US" dirty="0"/>
              <a:t> de </a:t>
            </a:r>
            <a:r>
              <a:rPr lang="en-US" dirty="0" err="1"/>
              <a:t>comorbilidades</a:t>
            </a:r>
            <a:r>
              <a:rPr lang="en-US" dirty="0"/>
              <a:t> (</a:t>
            </a:r>
            <a:r>
              <a:rPr lang="en-US" dirty="0" err="1"/>
              <a:t>hipertensión</a:t>
            </a:r>
            <a:r>
              <a:rPr lang="en-US" dirty="0"/>
              <a:t> arterial, </a:t>
            </a:r>
            <a:r>
              <a:rPr lang="en-US" dirty="0" err="1"/>
              <a:t>insuficiencia</a:t>
            </a:r>
            <a:r>
              <a:rPr lang="en-US" dirty="0"/>
              <a:t> renal </a:t>
            </a:r>
            <a:r>
              <a:rPr lang="en-US" dirty="0" err="1"/>
              <a:t>crónica</a:t>
            </a:r>
            <a:r>
              <a:rPr lang="en-US" dirty="0"/>
              <a:t>, </a:t>
            </a:r>
            <a:r>
              <a:rPr lang="en-US" dirty="0" err="1"/>
              <a:t>enfermedades</a:t>
            </a:r>
            <a:r>
              <a:rPr lang="en-US" dirty="0"/>
              <a:t> </a:t>
            </a:r>
            <a:r>
              <a:rPr lang="en-US" dirty="0" err="1"/>
              <a:t>cardiovasculares</a:t>
            </a:r>
            <a:r>
              <a:rPr lang="en-US" dirty="0"/>
              <a:t>, VIH-SIDA, </a:t>
            </a:r>
            <a:r>
              <a:rPr lang="en-US" dirty="0" err="1"/>
              <a:t>tuberculosis,diabetes</a:t>
            </a:r>
            <a:r>
              <a:rPr lang="en-US" dirty="0"/>
              <a:t>, </a:t>
            </a:r>
            <a:r>
              <a:rPr lang="en-US" dirty="0" err="1"/>
              <a:t>neoplasias</a:t>
            </a:r>
            <a:r>
              <a:rPr lang="en-US" dirty="0"/>
              <a:t>).</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s-MX" dirty="0"/>
              <a:t>La fase aguda dura generalmente de 5 a 10 días</a:t>
            </a:r>
          </a:p>
          <a:p>
            <a:pPr marL="457200" marR="0" lvl="0" indent="-228600" algn="l" rtl="0">
              <a:lnSpc>
                <a:spcPct val="100000"/>
              </a:lnSpc>
              <a:spcBef>
                <a:spcPts val="0"/>
              </a:spcBef>
              <a:spcAft>
                <a:spcPts val="0"/>
              </a:spcAft>
              <a:buClr>
                <a:srgbClr val="000000"/>
              </a:buClr>
              <a:buSzPts val="1400"/>
              <a:buFont typeface="Arial"/>
              <a:buNone/>
            </a:pPr>
            <a:r>
              <a:rPr lang="es-MX" dirty="0"/>
              <a:t>Manifestaciones articulares: pueden presentarse artritis y artralgias inflamatorias que pueden llegar a ser intensas y producir discapacidad funcional; afectan principalmente las extremidades (muñecas, tobillos y falanges), cuadro que puede prolongarse entre dos y tres semanas. Las manifestaciones articulares son los síntomas y signos cardinales de la enfermedad.</a:t>
            </a:r>
          </a:p>
          <a:p>
            <a:pPr marL="457200" marR="0" lvl="0" indent="-228600" algn="l" rtl="0">
              <a:lnSpc>
                <a:spcPct val="100000"/>
              </a:lnSpc>
              <a:spcBef>
                <a:spcPts val="0"/>
              </a:spcBef>
              <a:spcAft>
                <a:spcPts val="0"/>
              </a:spcAft>
              <a:buClr>
                <a:srgbClr val="000000"/>
              </a:buClr>
              <a:buSzPts val="1400"/>
              <a:buFont typeface="Arial"/>
              <a:buNone/>
            </a:pPr>
            <a:r>
              <a:rPr lang="es-MX" dirty="0"/>
              <a:t>En la fase </a:t>
            </a:r>
            <a:r>
              <a:rPr lang="es-MX" dirty="0" err="1"/>
              <a:t>posaguda</a:t>
            </a:r>
            <a:r>
              <a:rPr lang="es-MX" dirty="0"/>
              <a:t> (desde la cuarta semana hasta el final del tercer mes) </a:t>
            </a:r>
            <a:r>
              <a:rPr lang="es-AR" dirty="0"/>
              <a:t>persistencia de manifestaciones inflamatorias iniciales que remiten lentamente</a:t>
            </a:r>
            <a:r>
              <a:rPr lang="es-MX" dirty="0"/>
              <a:t>.</a:t>
            </a:r>
          </a:p>
          <a:p>
            <a:pPr marL="457200" marR="0" lvl="0" indent="-228600" algn="l" rtl="0">
              <a:lnSpc>
                <a:spcPct val="100000"/>
              </a:lnSpc>
              <a:spcBef>
                <a:spcPts val="0"/>
              </a:spcBef>
              <a:spcAft>
                <a:spcPts val="0"/>
              </a:spcAft>
              <a:buClr>
                <a:srgbClr val="000000"/>
              </a:buClr>
              <a:buSzPts val="1400"/>
              <a:buFont typeface="Arial"/>
              <a:buNone/>
            </a:pPr>
            <a:r>
              <a:rPr lang="es-MX" dirty="0"/>
              <a:t>La fase crónica (a partir del cuarto mes) puede durar desde algunos meses hasta varios años. Se han observado las mismas manifestaciones descritas en la fase </a:t>
            </a:r>
            <a:r>
              <a:rPr lang="es-MX" dirty="0" err="1"/>
              <a:t>posaguda</a:t>
            </a:r>
            <a:r>
              <a:rPr lang="es-MX" dirty="0"/>
              <a:t> y con frecuencia la presencia de recaídas dolorosas en las articulaciones más utilizadas, dado su estado inflamatorio posterior a la infección. En síntesis, puede darse una evolución hacia la curación sin secuelas, ya sea espontánea o tras recibir tratamiento, una perseverancia prolongada de los síntomas articulares o generales o un agravamiento conducente a un proceso inflamatorio o degenerativo.</a:t>
            </a:r>
          </a:p>
          <a:p>
            <a:pPr marL="457200" marR="0" lvl="0" indent="-228600" algn="l" rtl="0">
              <a:lnSpc>
                <a:spcPct val="100000"/>
              </a:lnSpc>
              <a:spcBef>
                <a:spcPts val="0"/>
              </a:spcBef>
              <a:spcAft>
                <a:spcPts val="0"/>
              </a:spcAft>
              <a:buClr>
                <a:srgbClr val="000000"/>
              </a:buClr>
              <a:buSzPts val="1400"/>
              <a:buFont typeface="Arial"/>
              <a:buNone/>
            </a:pPr>
            <a:endParaRPr lang="es-MX" dirty="0"/>
          </a:p>
          <a:p>
            <a:pPr marL="457200" marR="0" lvl="0" indent="-228600" algn="l" rtl="0">
              <a:lnSpc>
                <a:spcPct val="100000"/>
              </a:lnSpc>
              <a:spcBef>
                <a:spcPts val="0"/>
              </a:spcBef>
              <a:spcAft>
                <a:spcPts val="0"/>
              </a:spcAft>
              <a:buClr>
                <a:srgbClr val="000000"/>
              </a:buClr>
              <a:buSzPts val="1400"/>
              <a:buFont typeface="Arial"/>
              <a:buNone/>
            </a:pPr>
            <a:r>
              <a:rPr lang="es-ES" sz="1800" b="1" i="0" u="none" strike="noStrike" dirty="0">
                <a:solidFill>
                  <a:schemeClr val="accent2">
                    <a:lumMod val="20000"/>
                    <a:lumOff val="80000"/>
                  </a:schemeClr>
                </a:solidFill>
                <a:effectLst/>
                <a:latin typeface="Corbel" panose="020B0503020204020204" pitchFamily="34" charset="0"/>
              </a:rPr>
              <a:t>Infección neonatal con virus </a:t>
            </a:r>
            <a:r>
              <a:rPr lang="es-ES" sz="1800" b="1" i="1" u="none" strike="noStrike" dirty="0" err="1">
                <a:solidFill>
                  <a:schemeClr val="accent2">
                    <a:lumMod val="20000"/>
                    <a:lumOff val="80000"/>
                  </a:schemeClr>
                </a:solidFill>
                <a:effectLst/>
                <a:latin typeface="Corbel" panose="020B0503020204020204" pitchFamily="34" charset="0"/>
              </a:rPr>
              <a:t>Chikungunya</a:t>
            </a:r>
            <a:endParaRPr lang="es-ES" sz="1800" b="1" i="1" u="none" strike="noStrike" dirty="0">
              <a:solidFill>
                <a:schemeClr val="accent2">
                  <a:lumMod val="20000"/>
                  <a:lumOff val="80000"/>
                </a:schemeClr>
              </a:solidFill>
              <a:effectLst/>
              <a:latin typeface="Corbel" panose="020B0503020204020204" pitchFamily="34" charset="0"/>
            </a:endParaRPr>
          </a:p>
          <a:p>
            <a:pPr rtl="0" fontAlgn="base">
              <a:spcBef>
                <a:spcPts val="1400"/>
              </a:spcBef>
              <a:spcAft>
                <a:spcPts val="0"/>
              </a:spcAft>
              <a:buFont typeface="Arial" panose="020B0604020202020204" pitchFamily="34" charset="0"/>
              <a:buChar char="•"/>
            </a:pPr>
            <a:r>
              <a:rPr lang="es-ES" sz="2400" b="0" i="0" u="none" strike="noStrike" dirty="0">
                <a:solidFill>
                  <a:schemeClr val="tx1"/>
                </a:solidFill>
                <a:effectLst/>
                <a:latin typeface="Corbel" panose="020B0503020204020204" pitchFamily="34" charset="0"/>
              </a:rPr>
              <a:t>Manifestaciones clínicas desde el 3º día de vida hasta el 7º día.</a:t>
            </a:r>
          </a:p>
          <a:p>
            <a:pPr rtl="0" fontAlgn="base">
              <a:spcBef>
                <a:spcPts val="1400"/>
              </a:spcBef>
              <a:spcAft>
                <a:spcPts val="0"/>
              </a:spcAft>
              <a:buFont typeface="Arial" panose="020B0604020202020204" pitchFamily="34" charset="0"/>
              <a:buChar char="•"/>
            </a:pPr>
            <a:r>
              <a:rPr lang="es-ES" sz="2400" b="0" i="0" u="none" strike="noStrike" dirty="0">
                <a:solidFill>
                  <a:schemeClr val="tx1"/>
                </a:solidFill>
                <a:effectLst/>
                <a:latin typeface="Corbel" panose="020B0503020204020204" pitchFamily="34" charset="0"/>
              </a:rPr>
              <a:t>Inespecíficas: fiebre, dificultad para la alimentación e irritabilidad. </a:t>
            </a:r>
          </a:p>
          <a:p>
            <a:pPr rtl="0" fontAlgn="base">
              <a:spcBef>
                <a:spcPts val="1400"/>
              </a:spcBef>
              <a:spcAft>
                <a:spcPts val="0"/>
              </a:spcAft>
              <a:buFont typeface="Arial" panose="020B0604020202020204" pitchFamily="34" charset="0"/>
              <a:buChar char="•"/>
            </a:pPr>
            <a:r>
              <a:rPr lang="es-ES" sz="2400" b="0" i="0" u="none" strike="noStrike" dirty="0">
                <a:solidFill>
                  <a:schemeClr val="tx1"/>
                </a:solidFill>
                <a:effectLst/>
                <a:latin typeface="Corbel" panose="020B0503020204020204" pitchFamily="34" charset="0"/>
              </a:rPr>
              <a:t>50% manifestaciones graves y específicas:</a:t>
            </a:r>
          </a:p>
          <a:p>
            <a:pPr marL="857250" lvl="1" indent="-457200" fontAlgn="base">
              <a:spcBef>
                <a:spcPts val="1400"/>
              </a:spcBef>
              <a:buFont typeface="+mj-lt"/>
              <a:buAutoNum type="arabicPeriod"/>
            </a:pPr>
            <a:r>
              <a:rPr lang="es-ES" sz="2200" b="0" i="0" u="none" strike="noStrike" dirty="0">
                <a:solidFill>
                  <a:schemeClr val="tx1"/>
                </a:solidFill>
                <a:effectLst/>
                <a:latin typeface="Corbel" panose="020B0503020204020204" pitchFamily="34" charset="0"/>
              </a:rPr>
              <a:t>cutáneas (</a:t>
            </a:r>
            <a:r>
              <a:rPr lang="es-ES" sz="2200" b="0" i="0" u="none" strike="noStrike" dirty="0" err="1">
                <a:solidFill>
                  <a:schemeClr val="tx1"/>
                </a:solidFill>
                <a:effectLst/>
                <a:latin typeface="Corbel" panose="020B0503020204020204" pitchFamily="34" charset="0"/>
              </a:rPr>
              <a:t>epidermolisis</a:t>
            </a:r>
            <a:r>
              <a:rPr lang="es-ES" sz="2200" b="0" i="0" u="none" strike="noStrike" dirty="0">
                <a:solidFill>
                  <a:schemeClr val="tx1"/>
                </a:solidFill>
                <a:effectLst/>
                <a:latin typeface="Corbel" panose="020B0503020204020204" pitchFamily="34" charset="0"/>
              </a:rPr>
              <a:t> bullosa)</a:t>
            </a:r>
            <a:endParaRPr lang="es-ES" sz="2200" b="0" i="0" u="none" strike="noStrike" dirty="0">
              <a:solidFill>
                <a:schemeClr val="tx1"/>
              </a:solidFill>
              <a:effectLst/>
              <a:latin typeface="Noto Sans Symbols"/>
            </a:endParaRPr>
          </a:p>
          <a:p>
            <a:pPr marL="857250" lvl="1" indent="-457200" fontAlgn="base">
              <a:spcBef>
                <a:spcPts val="1400"/>
              </a:spcBef>
              <a:buFont typeface="+mj-lt"/>
              <a:buAutoNum type="arabicPeriod"/>
            </a:pPr>
            <a:r>
              <a:rPr lang="es-ES" sz="2200" b="0" i="0" u="none" strike="noStrike" dirty="0">
                <a:solidFill>
                  <a:schemeClr val="tx1"/>
                </a:solidFill>
                <a:effectLst/>
                <a:latin typeface="Corbel" panose="020B0503020204020204" pitchFamily="34" charset="0"/>
              </a:rPr>
              <a:t>miocarditis</a:t>
            </a:r>
            <a:endParaRPr lang="es-ES" sz="2200" b="0" i="0" u="none" strike="noStrike" dirty="0">
              <a:solidFill>
                <a:schemeClr val="tx1"/>
              </a:solidFill>
              <a:effectLst/>
              <a:latin typeface="Noto Sans Symbols"/>
            </a:endParaRPr>
          </a:p>
          <a:p>
            <a:pPr marL="857250" lvl="1" indent="-457200" fontAlgn="base">
              <a:spcBef>
                <a:spcPts val="1400"/>
              </a:spcBef>
              <a:buFont typeface="+mj-lt"/>
              <a:buAutoNum type="arabicPeriod"/>
            </a:pPr>
            <a:r>
              <a:rPr lang="es-ES" sz="2200" b="0" i="0" u="none" strike="noStrike" dirty="0">
                <a:solidFill>
                  <a:schemeClr val="tx1"/>
                </a:solidFill>
                <a:effectLst/>
                <a:latin typeface="Corbel" panose="020B0503020204020204" pitchFamily="34" charset="0"/>
              </a:rPr>
              <a:t>encefalopatía/encefalitis </a:t>
            </a:r>
            <a:endParaRPr lang="es-ES" sz="2200" b="0" i="0" u="none" strike="noStrike" dirty="0">
              <a:solidFill>
                <a:schemeClr val="tx1"/>
              </a:solidFill>
              <a:effectLst/>
              <a:latin typeface="Noto Sans Symbols"/>
            </a:endParaRPr>
          </a:p>
          <a:p>
            <a:pPr marL="857250" lvl="1" indent="-457200" fontAlgn="base">
              <a:spcBef>
                <a:spcPts val="1400"/>
              </a:spcBef>
              <a:buFont typeface="+mj-lt"/>
              <a:buAutoNum type="arabicPeriod"/>
            </a:pPr>
            <a:r>
              <a:rPr lang="es-ES" sz="2200" b="0" i="0" u="none" strike="noStrike" dirty="0">
                <a:solidFill>
                  <a:schemeClr val="tx1"/>
                </a:solidFill>
                <a:effectLst/>
                <a:latin typeface="Corbel" panose="020B0503020204020204" pitchFamily="34" charset="0"/>
              </a:rPr>
              <a:t>fiebre hemorrágica. </a:t>
            </a:r>
            <a:endParaRPr lang="es-ES" sz="2200" b="0" i="0" u="none" strike="noStrike" dirty="0">
              <a:solidFill>
                <a:schemeClr val="tx1"/>
              </a:solidFill>
              <a:effectLst/>
              <a:latin typeface="Noto Sans Symbols"/>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35" name="Google Shape;235;p10:notes"/>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MX" dirty="0"/>
              <a:t>La infección por ZIKV es generalmente asintomática y en los casos sintomáticos su curso es autolimitado, los pacientes a menudo no necesitan tratamiento e, incluso, no buscan asistencia médica</a:t>
            </a:r>
          </a:p>
          <a:p>
            <a:pPr marL="0" lvl="0" indent="0" algn="l" rtl="0">
              <a:spcBef>
                <a:spcPts val="0"/>
              </a:spcBef>
              <a:spcAft>
                <a:spcPts val="0"/>
              </a:spcAft>
              <a:buNone/>
            </a:pPr>
            <a:r>
              <a:rPr lang="es-MX" dirty="0"/>
              <a:t>Todavía no se ha determinado el espectro completo de las manifestaciones fetales consecuencia de la infección </a:t>
            </a:r>
            <a:r>
              <a:rPr lang="es-MX" dirty="0" err="1"/>
              <a:t>intraútero</a:t>
            </a:r>
            <a:r>
              <a:rPr lang="es-MX" dirty="0"/>
              <a:t> por el ZIKV. estas manifestaciones son más graves si la embarazada contrajo la infección en el primer trimestre de gestación, pero también podrían aparecer si la infección se contrajo durante el segundo o al principio del tercer trimestre de embarazo. Se han descrito abortos espontáneos, muertes fetales, alteraciones del sistema nervioso central y alteraciones articulares. Los casos graves presentaron microcefalia, con </a:t>
            </a:r>
            <a:r>
              <a:rPr lang="es-MX" dirty="0" err="1"/>
              <a:t>microencefalia</a:t>
            </a:r>
            <a:r>
              <a:rPr lang="es-MX" dirty="0"/>
              <a:t> e hidrocefalia. En algunos casos se ha descrito agenesia cerebelar, así como la ausencia del cuerpo calloso. Los casos más graves fueron de anencefalia. En  grupo de recién nacidos, sin malformaciones macroscópicas, se observaron calcificaciones en estudios de imagen</a:t>
            </a:r>
            <a:endParaRPr dirty="0"/>
          </a:p>
        </p:txBody>
      </p:sp>
      <p:sp>
        <p:nvSpPr>
          <p:cNvPr id="256" name="Google Shape;2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MX" dirty="0"/>
              <a:t>El SGB posterior a la infección por ZIKV se observó en la Polinesia Francesa, donde también se estableció una relación temporal entre la infección por ZIKV y ese síndrome, con confirmación biológica posterior. En Brasil, en la ciudad de Recife, hubo casos de SGB causados por el ZIKV (en ocho casos con manifestación neurológica se detectó el virus en líquido cefalorraquídeo por RT-PCR). </a:t>
            </a:r>
            <a:endParaRPr dirty="0"/>
          </a:p>
        </p:txBody>
      </p:sp>
      <p:sp>
        <p:nvSpPr>
          <p:cNvPr id="275" name="Google Shape;2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MX" dirty="0"/>
              <a:t>El diagnóstico de laboratorio de las </a:t>
            </a:r>
            <a:r>
              <a:rPr lang="es-MX" dirty="0" err="1"/>
              <a:t>arbovirosis</a:t>
            </a:r>
            <a:r>
              <a:rPr lang="es-MX" dirty="0"/>
              <a:t>, a diferencia de otras enfermedades víricas, no condiciona el tratamiento del paciente. La detección de marcadores de infección (detección del virus o su genoma, antígenos o anticuerpos), sustenta la confirmación del diagnóstico clínico y es de gran utilidad en la vigilancia epidemiológica de la enfermedad, pero no para el tratamiento individual</a:t>
            </a:r>
          </a:p>
          <a:p>
            <a:pPr marL="0" lvl="0" indent="0" algn="l" rtl="0">
              <a:spcBef>
                <a:spcPts val="0"/>
              </a:spcBef>
              <a:spcAft>
                <a:spcPts val="0"/>
              </a:spcAft>
              <a:buNone/>
            </a:pPr>
            <a:r>
              <a:rPr lang="es-MX" b="1" dirty="0"/>
              <a:t>El diagnóstico presuntivo de la enfermedad se basa en las manifestaciones clínicas, pero el diagnóstico confirmatorio se debe hacer con base en pruebas de laboratorio</a:t>
            </a:r>
            <a:r>
              <a:rPr lang="es-MX"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dirty="0"/>
              <a:t>Dada la progresiva expansión territorial del virus del Dengue y al aumento de la incidencia de la enfermedad, su diagnóstico cobra cada vez más relevancia. Debido a que los síntomas del dengue son tan diversos, el diagnóstico clínico preciso puede representar un desafío. Es esencial que, junto con la evaluación de la presentación clínica, las metodologías diagnósticas de laboratorio se utilicen correctamente, respetando en cada caso los tiempos recomendados desde inicio de síntomas para la toma de muestra y haciendo una interpretación cuidadosa de los resultados. Un diagnóstico certero y temprano contribuirá a mejorar el tratamiento de los pacientes y, por consiguiente, a controlar el desarrollo de la enfermedad.</a:t>
            </a:r>
            <a:endParaRPr lang="es-AR" dirty="0"/>
          </a:p>
          <a:p>
            <a:pPr marL="0" lvl="0" indent="0" algn="l" rtl="0">
              <a:spcBef>
                <a:spcPts val="0"/>
              </a:spcBef>
              <a:spcAft>
                <a:spcPts val="0"/>
              </a:spcAft>
              <a:buNone/>
            </a:pPr>
            <a:endParaRPr lang="es-MX" dirty="0"/>
          </a:p>
        </p:txBody>
      </p:sp>
      <p:sp>
        <p:nvSpPr>
          <p:cNvPr id="280" name="Google Shape;28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En </a:t>
            </a:r>
            <a:r>
              <a:rPr lang="en-US" dirty="0" err="1"/>
              <a:t>etapa</a:t>
            </a:r>
            <a:r>
              <a:rPr lang="en-US" dirty="0"/>
              <a:t> </a:t>
            </a:r>
            <a:r>
              <a:rPr lang="en-US" dirty="0" err="1"/>
              <a:t>crítica</a:t>
            </a:r>
            <a:r>
              <a:rPr lang="en-US" dirty="0"/>
              <a:t> hay </a:t>
            </a:r>
            <a:r>
              <a:rPr lang="en-US" dirty="0" err="1"/>
              <a:t>extravasación</a:t>
            </a:r>
            <a:r>
              <a:rPr lang="en-US" dirty="0"/>
              <a:t> de plasma( escape de </a:t>
            </a:r>
            <a:r>
              <a:rPr lang="en-US" dirty="0" err="1"/>
              <a:t>líquidos</a:t>
            </a:r>
            <a:r>
              <a:rPr lang="en-US" dirty="0"/>
              <a:t> </a:t>
            </a:r>
            <a:r>
              <a:rPr lang="en-US" dirty="0" err="1"/>
              <a:t>desde</a:t>
            </a:r>
            <a:r>
              <a:rPr lang="en-US" dirty="0"/>
              <a:t> </a:t>
            </a:r>
            <a:r>
              <a:rPr lang="en-US" dirty="0" err="1"/>
              <a:t>el</a:t>
            </a:r>
            <a:r>
              <a:rPr lang="en-US" dirty="0"/>
              <a:t> </a:t>
            </a:r>
            <a:r>
              <a:rPr lang="en-US" dirty="0" err="1"/>
              <a:t>espacio</a:t>
            </a:r>
            <a:r>
              <a:rPr lang="en-US" dirty="0"/>
              <a:t> intravascular al </a:t>
            </a:r>
            <a:r>
              <a:rPr lang="en-US" dirty="0" err="1"/>
              <a:t>extrav</a:t>
            </a:r>
            <a:r>
              <a:rPr lang="en-US" dirty="0"/>
              <a:t>. ) </a:t>
            </a:r>
            <a:r>
              <a:rPr lang="en-US" dirty="0" err="1"/>
              <a:t>esto</a:t>
            </a:r>
            <a:r>
              <a:rPr lang="en-US" dirty="0"/>
              <a:t> </a:t>
            </a:r>
            <a:r>
              <a:rPr lang="en-US" dirty="0" err="1"/>
              <a:t>puede</a:t>
            </a:r>
            <a:r>
              <a:rPr lang="en-US" dirty="0"/>
              <a:t> </a:t>
            </a:r>
            <a:r>
              <a:rPr lang="en-US" dirty="0" err="1"/>
              <a:t>llevar</a:t>
            </a:r>
            <a:r>
              <a:rPr lang="en-US" dirty="0"/>
              <a:t> al shock </a:t>
            </a:r>
            <a:r>
              <a:rPr lang="en-US" dirty="0" err="1"/>
              <a:t>hipovolémico</a:t>
            </a:r>
            <a:r>
              <a:rPr lang="en-US" dirty="0"/>
              <a:t>. </a:t>
            </a:r>
            <a:r>
              <a:rPr lang="en-US" dirty="0" err="1"/>
              <a:t>Debido</a:t>
            </a:r>
            <a:r>
              <a:rPr lang="en-US" dirty="0"/>
              <a:t> a la </a:t>
            </a:r>
            <a:r>
              <a:rPr lang="en-US" dirty="0" err="1"/>
              <a:t>extravasac</a:t>
            </a:r>
            <a:r>
              <a:rPr lang="en-US" dirty="0"/>
              <a:t>. de plasma </a:t>
            </a:r>
            <a:r>
              <a:rPr lang="en-US" dirty="0" err="1"/>
              <a:t>el</a:t>
            </a:r>
            <a:r>
              <a:rPr lang="en-US" dirty="0"/>
              <a:t> </a:t>
            </a:r>
            <a:r>
              <a:rPr lang="en-US" dirty="0" err="1"/>
              <a:t>hematocrito</a:t>
            </a:r>
            <a:r>
              <a:rPr lang="en-US" dirty="0"/>
              <a:t> </a:t>
            </a:r>
            <a:r>
              <a:rPr lang="en-US" dirty="0" err="1"/>
              <a:t>sube</a:t>
            </a:r>
            <a:r>
              <a:rPr lang="en-US" dirty="0"/>
              <a:t> </a:t>
            </a:r>
            <a:r>
              <a:rPr lang="en-US" dirty="0" err="1"/>
              <a:t>por</a:t>
            </a:r>
            <a:r>
              <a:rPr lang="en-US" dirty="0"/>
              <a:t> lo tanto es un </a:t>
            </a:r>
            <a:r>
              <a:rPr lang="en-US" dirty="0" err="1"/>
              <a:t>método</a:t>
            </a:r>
            <a:r>
              <a:rPr lang="en-US" dirty="0"/>
              <a:t> </a:t>
            </a:r>
            <a:r>
              <a:rPr lang="en-US" dirty="0" err="1"/>
              <a:t>confiable</a:t>
            </a:r>
            <a:r>
              <a:rPr lang="en-US" dirty="0"/>
              <a:t> para </a:t>
            </a:r>
            <a:r>
              <a:rPr lang="en-US" dirty="0" err="1"/>
              <a:t>el</a:t>
            </a:r>
            <a:r>
              <a:rPr lang="en-US" dirty="0"/>
              <a:t> </a:t>
            </a:r>
            <a:r>
              <a:rPr lang="en-US" dirty="0" err="1"/>
              <a:t>monitoreo</a:t>
            </a:r>
            <a:r>
              <a:rPr lang="en-US" dirty="0"/>
              <a:t> de la </a:t>
            </a:r>
            <a:r>
              <a:rPr lang="en-US" dirty="0" err="1"/>
              <a:t>fuga</a:t>
            </a:r>
            <a:r>
              <a:rPr lang="en-US" dirty="0"/>
              <a:t> de plasma y </a:t>
            </a:r>
            <a:r>
              <a:rPr lang="en-US" dirty="0" err="1"/>
              <a:t>evolución</a:t>
            </a:r>
            <a:r>
              <a:rPr lang="en-US" dirty="0"/>
              <a:t> del </a:t>
            </a:r>
            <a:r>
              <a:rPr lang="en-US" dirty="0" err="1"/>
              <a:t>paciente</a:t>
            </a:r>
            <a:r>
              <a:rPr lang="en-US" dirty="0"/>
              <a:t>. El shock </a:t>
            </a:r>
            <a:r>
              <a:rPr lang="en-US" dirty="0" err="1"/>
              <a:t>puede</a:t>
            </a:r>
            <a:r>
              <a:rPr lang="en-US" dirty="0"/>
              <a:t> </a:t>
            </a:r>
            <a:r>
              <a:rPr lang="en-US" dirty="0" err="1"/>
              <a:t>durar</a:t>
            </a:r>
            <a:r>
              <a:rPr lang="en-US" dirty="0"/>
              <a:t> </a:t>
            </a:r>
            <a:r>
              <a:rPr lang="en-US" dirty="0" err="1"/>
              <a:t>algunas</a:t>
            </a:r>
            <a:r>
              <a:rPr lang="en-US" dirty="0"/>
              <a:t> horas o </a:t>
            </a:r>
            <a:r>
              <a:rPr lang="en-US" dirty="0" err="1"/>
              <a:t>en</a:t>
            </a:r>
            <a:r>
              <a:rPr lang="en-US" dirty="0"/>
              <a:t> </a:t>
            </a:r>
            <a:r>
              <a:rPr lang="en-US" dirty="0" err="1"/>
              <a:t>ocasiones</a:t>
            </a:r>
            <a:r>
              <a:rPr lang="en-US" dirty="0"/>
              <a:t> hasta 24hs.</a:t>
            </a:r>
            <a:endParaRPr dirty="0"/>
          </a:p>
          <a:p>
            <a:pPr marL="0" marR="0" lvl="0" indent="0" algn="l" rtl="0">
              <a:lnSpc>
                <a:spcPct val="100000"/>
              </a:lnSpc>
              <a:spcBef>
                <a:spcPts val="0"/>
              </a:spcBef>
              <a:spcAft>
                <a:spcPts val="0"/>
              </a:spcAft>
              <a:buClr>
                <a:srgbClr val="000000"/>
              </a:buClr>
              <a:buSzPts val="1400"/>
              <a:buFont typeface="Arial"/>
              <a:buNone/>
            </a:pPr>
            <a:r>
              <a:rPr lang="en-US" dirty="0"/>
              <a:t>HTO </a:t>
            </a:r>
            <a:r>
              <a:rPr lang="en-US" sz="1800" b="0" i="0" u="none" dirty="0">
                <a:solidFill>
                  <a:srgbClr val="404040"/>
                </a:solidFill>
                <a:latin typeface="Arial"/>
                <a:ea typeface="Arial"/>
                <a:cs typeface="Arial"/>
                <a:sym typeface="Arial"/>
              </a:rPr>
              <a:t>(20% </a:t>
            </a:r>
            <a:r>
              <a:rPr lang="en-US" sz="1800" b="0" i="0" u="none" dirty="0" err="1">
                <a:solidFill>
                  <a:srgbClr val="404040"/>
                </a:solidFill>
                <a:latin typeface="Arial"/>
                <a:ea typeface="Arial"/>
                <a:cs typeface="Arial"/>
                <a:sym typeface="Arial"/>
              </a:rPr>
              <a:t>por</a:t>
            </a:r>
            <a:r>
              <a:rPr lang="en-US" sz="1800" b="0" i="0" u="none" dirty="0">
                <a:solidFill>
                  <a:srgbClr val="404040"/>
                </a:solidFill>
                <a:latin typeface="Arial"/>
                <a:ea typeface="Arial"/>
                <a:cs typeface="Arial"/>
                <a:sym typeface="Arial"/>
              </a:rPr>
              <a:t> </a:t>
            </a:r>
            <a:r>
              <a:rPr lang="en-US" sz="1800" b="0" i="0" u="none" dirty="0" err="1">
                <a:solidFill>
                  <a:srgbClr val="404040"/>
                </a:solidFill>
                <a:latin typeface="Arial"/>
                <a:ea typeface="Arial"/>
                <a:cs typeface="Arial"/>
                <a:sym typeface="Arial"/>
              </a:rPr>
              <a:t>encima</a:t>
            </a:r>
            <a:r>
              <a:rPr lang="en-US" sz="1800" b="0" i="0" u="none" dirty="0">
                <a:solidFill>
                  <a:srgbClr val="404040"/>
                </a:solidFill>
                <a:latin typeface="Arial"/>
                <a:ea typeface="Arial"/>
                <a:cs typeface="Arial"/>
                <a:sym typeface="Arial"/>
              </a:rPr>
              <a:t> del </a:t>
            </a:r>
            <a:r>
              <a:rPr lang="en-US" sz="1800" b="0" i="0" u="none" dirty="0" err="1">
                <a:solidFill>
                  <a:srgbClr val="404040"/>
                </a:solidFill>
                <a:latin typeface="Arial"/>
                <a:ea typeface="Arial"/>
                <a:cs typeface="Arial"/>
                <a:sym typeface="Arial"/>
              </a:rPr>
              <a:t>promedio</a:t>
            </a:r>
            <a:r>
              <a:rPr lang="en-US" sz="1800" b="0" i="0" u="none" dirty="0">
                <a:solidFill>
                  <a:srgbClr val="404040"/>
                </a:solidFill>
                <a:latin typeface="Arial"/>
                <a:ea typeface="Arial"/>
                <a:cs typeface="Arial"/>
                <a:sym typeface="Arial"/>
              </a:rPr>
              <a:t> para la </a:t>
            </a:r>
            <a:r>
              <a:rPr lang="en-US" sz="1800" b="0" i="0" u="none" dirty="0" err="1">
                <a:solidFill>
                  <a:srgbClr val="404040"/>
                </a:solidFill>
                <a:latin typeface="Arial"/>
                <a:ea typeface="Arial"/>
                <a:cs typeface="Arial"/>
                <a:sym typeface="Arial"/>
              </a:rPr>
              <a:t>edad</a:t>
            </a:r>
            <a:r>
              <a:rPr lang="en-US" sz="1800" b="0" i="0" u="none" dirty="0">
                <a:solidFill>
                  <a:srgbClr val="404040"/>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2800" b="0" i="0" u="none" dirty="0">
                <a:solidFill>
                  <a:srgbClr val="404040"/>
                </a:solidFill>
              </a:rPr>
              <a:t>(cada 12 </a:t>
            </a:r>
            <a:r>
              <a:rPr lang="es-MX" sz="2800" b="0" i="0" u="none" dirty="0" err="1">
                <a:solidFill>
                  <a:srgbClr val="404040"/>
                </a:solidFill>
              </a:rPr>
              <a:t>hs</a:t>
            </a:r>
            <a:r>
              <a:rPr lang="es-MX" sz="2800" b="0" i="0" u="none" dirty="0">
                <a:solidFill>
                  <a:srgbClr val="404040"/>
                </a:solidFill>
              </a:rPr>
              <a:t>): </a:t>
            </a:r>
            <a:r>
              <a:rPr lang="es-MX" sz="2800" dirty="0">
                <a:solidFill>
                  <a:srgbClr val="404040"/>
                </a:solidFill>
              </a:rPr>
              <a:t>s</a:t>
            </a:r>
            <a:r>
              <a:rPr lang="es-MX" sz="2800" b="0" i="0" u="none" dirty="0">
                <a:solidFill>
                  <a:srgbClr val="404040"/>
                </a:solidFill>
              </a:rPr>
              <a:t>e correlaciona con la pérdida del volumen plasmático y la gravedad de la enfermedad.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3600" b="0" i="0" u="none" dirty="0">
                <a:solidFill>
                  <a:srgbClr val="404040"/>
                </a:solidFill>
              </a:rPr>
              <a:t>PQ: En los pacientes con hemorragia aparece trombocitopenia, de moderada a grave (&lt; 100.000 / mm3) antes o simultáneamente con el incremento del </a:t>
            </a:r>
            <a:r>
              <a:rPr lang="es-MX" sz="3600" b="0" i="0" u="none" dirty="0" err="1">
                <a:solidFill>
                  <a:srgbClr val="404040"/>
                </a:solidFill>
              </a:rPr>
              <a:t>Hto</a:t>
            </a:r>
            <a:r>
              <a:rPr lang="es-MX" sz="3600" b="0" i="0" u="none" dirty="0">
                <a:solidFill>
                  <a:srgbClr val="404040"/>
                </a:solidFill>
              </a:rPr>
              <a:t>. </a:t>
            </a:r>
            <a:endParaRPr lang="es-MX" sz="44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MX" sz="3600" dirty="0"/>
          </a:p>
          <a:p>
            <a:pPr marL="0" marR="0" lvl="0" indent="0" algn="l" rtl="0">
              <a:lnSpc>
                <a:spcPct val="100000"/>
              </a:lnSpc>
              <a:spcBef>
                <a:spcPts val="0"/>
              </a:spcBef>
              <a:spcAft>
                <a:spcPts val="0"/>
              </a:spcAft>
              <a:buClr>
                <a:srgbClr val="000000"/>
              </a:buClr>
              <a:buSzPts val="1400"/>
              <a:buFont typeface="Arial"/>
              <a:buNone/>
            </a:pPr>
            <a:endParaRPr sz="28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86" name="Google Shape;28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MX" dirty="0"/>
              <a:t>Los biomarcadores seleccionados para el diagnóstico incluyen el propio virus (aislamiento del virus en cultivo o la detección directa de ARN genómico viral), productos virales (captura y detección de la proteína NS1 secretada) o la respuesta inmunitaria del huésped a la infección por el virus (a través de la medición de inmunoglobulina M [IgM] e inmunoglobulina G [IgG] específicas del virus). </a:t>
            </a:r>
          </a:p>
          <a:p>
            <a:pPr marL="0" lvl="0" indent="0" algn="l" rtl="0">
              <a:lnSpc>
                <a:spcPct val="100000"/>
              </a:lnSpc>
              <a:spcBef>
                <a:spcPts val="0"/>
              </a:spcBef>
              <a:spcAft>
                <a:spcPts val="0"/>
              </a:spcAft>
              <a:buSzPts val="1400"/>
              <a:buNone/>
            </a:pPr>
            <a:r>
              <a:rPr lang="es-MX" dirty="0"/>
              <a:t>Dada la variación que presentan los distintos marcadores durante el curso de la infección, las pruebas diagnósticas adecuadas dependen del tiempo que haya transcurrido desde la aparición de los síntomas. </a:t>
            </a:r>
            <a:endParaRPr dirty="0"/>
          </a:p>
        </p:txBody>
      </p:sp>
      <p:sp>
        <p:nvSpPr>
          <p:cNvPr id="297" name="Google Shape;29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08" name="Google Shape;30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dirty="0" err="1"/>
              <a:t>Usualmente</a:t>
            </a:r>
            <a:r>
              <a:rPr lang="en-US" dirty="0"/>
              <a:t> se toman dos </a:t>
            </a:r>
            <a:r>
              <a:rPr lang="en-US" dirty="0" err="1"/>
              <a:t>muestras</a:t>
            </a:r>
            <a:r>
              <a:rPr lang="en-US" dirty="0"/>
              <a:t> de </a:t>
            </a:r>
            <a:r>
              <a:rPr lang="en-US" dirty="0" err="1"/>
              <a:t>suero</a:t>
            </a:r>
            <a:r>
              <a:rPr lang="en-US" dirty="0"/>
              <a:t>: de </a:t>
            </a:r>
            <a:r>
              <a:rPr lang="en-US" dirty="0" err="1"/>
              <a:t>fase</a:t>
            </a:r>
            <a:r>
              <a:rPr lang="en-US" dirty="0"/>
              <a:t> </a:t>
            </a:r>
            <a:r>
              <a:rPr lang="en-US" dirty="0" err="1"/>
              <a:t>aguda</a:t>
            </a:r>
            <a:r>
              <a:rPr lang="en-US" dirty="0"/>
              <a:t> y </a:t>
            </a:r>
            <a:r>
              <a:rPr lang="en-US" dirty="0" err="1"/>
              <a:t>convalesciente</a:t>
            </a:r>
            <a:r>
              <a:rPr lang="en-US" dirty="0"/>
              <a:t>. El </a:t>
            </a:r>
            <a:r>
              <a:rPr lang="en-US" dirty="0" err="1"/>
              <a:t>suero</a:t>
            </a:r>
            <a:r>
              <a:rPr lang="en-US" dirty="0"/>
              <a:t> de </a:t>
            </a:r>
            <a:r>
              <a:rPr lang="en-US" dirty="0" err="1"/>
              <a:t>fase</a:t>
            </a:r>
            <a:r>
              <a:rPr lang="en-US" dirty="0"/>
              <a:t> </a:t>
            </a:r>
            <a:r>
              <a:rPr lang="en-US" dirty="0" err="1"/>
              <a:t>aguda</a:t>
            </a:r>
            <a:r>
              <a:rPr lang="en-US" dirty="0"/>
              <a:t> se </a:t>
            </a:r>
            <a:r>
              <a:rPr lang="en-US" dirty="0" err="1"/>
              <a:t>extrae</a:t>
            </a:r>
            <a:r>
              <a:rPr lang="en-US" dirty="0"/>
              <a:t> </a:t>
            </a:r>
            <a:r>
              <a:rPr lang="en-US" dirty="0" err="1"/>
              <a:t>durante</a:t>
            </a:r>
            <a:r>
              <a:rPr lang="en-US" dirty="0"/>
              <a:t> </a:t>
            </a:r>
            <a:r>
              <a:rPr lang="en-US" dirty="0" err="1"/>
              <a:t>los</a:t>
            </a:r>
            <a:r>
              <a:rPr lang="en-US" dirty="0"/>
              <a:t> </a:t>
            </a:r>
            <a:r>
              <a:rPr lang="en-US" dirty="0" err="1"/>
              <a:t>primeros</a:t>
            </a:r>
            <a:r>
              <a:rPr lang="en-US" dirty="0"/>
              <a:t> 5 días de la </a:t>
            </a:r>
            <a:r>
              <a:rPr lang="en-US" dirty="0" err="1"/>
              <a:t>enfermedad</a:t>
            </a:r>
            <a:r>
              <a:rPr lang="en-US" dirty="0"/>
              <a:t> y </a:t>
            </a:r>
            <a:r>
              <a:rPr lang="en-US" dirty="0" err="1"/>
              <a:t>el</a:t>
            </a:r>
            <a:r>
              <a:rPr lang="en-US" dirty="0"/>
              <a:t> de </a:t>
            </a:r>
            <a:r>
              <a:rPr lang="en-US" dirty="0" err="1"/>
              <a:t>fase</a:t>
            </a:r>
            <a:r>
              <a:rPr lang="en-US" dirty="0"/>
              <a:t> </a:t>
            </a:r>
            <a:r>
              <a:rPr lang="en-US" dirty="0" err="1"/>
              <a:t>convaleciente</a:t>
            </a:r>
            <a:r>
              <a:rPr lang="en-US" dirty="0"/>
              <a:t> de 2-3 </a:t>
            </a:r>
            <a:r>
              <a:rPr lang="en-US" dirty="0" err="1"/>
              <a:t>semanas</a:t>
            </a:r>
            <a:r>
              <a:rPr lang="en-US" dirty="0"/>
              <a:t> </a:t>
            </a:r>
            <a:r>
              <a:rPr lang="en-US" dirty="0" err="1"/>
              <a:t>más</a:t>
            </a:r>
            <a:r>
              <a:rPr lang="en-US" dirty="0"/>
              <a:t> </a:t>
            </a:r>
            <a:r>
              <a:rPr lang="en-US" dirty="0" err="1"/>
              <a:t>tarde</a:t>
            </a:r>
            <a:r>
              <a:rPr lang="en-US" dirty="0"/>
              <a:t>.</a:t>
            </a:r>
            <a:endParaRPr dirty="0"/>
          </a:p>
          <a:p>
            <a:pPr marL="0" marR="0" lvl="0" indent="0" algn="l" rtl="0">
              <a:lnSpc>
                <a:spcPct val="100000"/>
              </a:lnSpc>
              <a:spcBef>
                <a:spcPts val="0"/>
              </a:spcBef>
              <a:spcAft>
                <a:spcPts val="0"/>
              </a:spcAft>
              <a:buClr>
                <a:srgbClr val="FFFFFF"/>
              </a:buClr>
              <a:buSzPts val="1800"/>
              <a:buFont typeface="Sniglet"/>
              <a:buNone/>
            </a:pPr>
            <a:r>
              <a:rPr lang="en-US" dirty="0">
                <a:solidFill>
                  <a:srgbClr val="FFFFFF"/>
                </a:solidFill>
                <a:latin typeface="Sniglet"/>
                <a:ea typeface="Sniglet"/>
                <a:cs typeface="Sniglet"/>
                <a:sym typeface="Sniglet"/>
              </a:rPr>
              <a:t>ZIKA SUERO </a:t>
            </a:r>
            <a:r>
              <a:rPr lang="en-US" sz="1800" b="0" i="0" u="none" strike="noStrike" cap="none" dirty="0" err="1">
                <a:solidFill>
                  <a:srgbClr val="FFFF00"/>
                </a:solidFill>
                <a:latin typeface="Arial"/>
                <a:ea typeface="Arial"/>
                <a:cs typeface="Arial"/>
                <a:sym typeface="Arial"/>
              </a:rPr>
              <a:t>Suero</a:t>
            </a:r>
            <a:r>
              <a:rPr lang="en-US" sz="1800" b="0" i="0" u="none" strike="noStrike" cap="none" dirty="0">
                <a:solidFill>
                  <a:srgbClr val="FFFF00"/>
                </a:solidFill>
                <a:latin typeface="Arial"/>
                <a:ea typeface="Arial"/>
                <a:cs typeface="Arial"/>
                <a:sym typeface="Arial"/>
              </a:rPr>
              <a:t> </a:t>
            </a:r>
            <a:r>
              <a:rPr lang="en-US" sz="1800" b="0" i="0" u="none" strike="noStrike" cap="none" dirty="0" err="1">
                <a:solidFill>
                  <a:srgbClr val="FFFF00"/>
                </a:solidFill>
                <a:latin typeface="Arial"/>
                <a:ea typeface="Arial"/>
                <a:cs typeface="Arial"/>
                <a:sym typeface="Arial"/>
              </a:rPr>
              <a:t>dentro</a:t>
            </a:r>
            <a:r>
              <a:rPr lang="en-US" sz="1800" b="0" i="0" u="none" strike="noStrike" cap="none" dirty="0">
                <a:solidFill>
                  <a:srgbClr val="FFFF00"/>
                </a:solidFill>
                <a:latin typeface="Arial"/>
                <a:ea typeface="Arial"/>
                <a:cs typeface="Arial"/>
                <a:sym typeface="Arial"/>
              </a:rPr>
              <a:t> de </a:t>
            </a:r>
            <a:r>
              <a:rPr lang="en-US" sz="1800" b="0" i="0" u="none" strike="noStrike" cap="none" dirty="0" err="1">
                <a:solidFill>
                  <a:srgbClr val="FFFF00"/>
                </a:solidFill>
                <a:latin typeface="Arial"/>
                <a:ea typeface="Arial"/>
                <a:cs typeface="Arial"/>
                <a:sym typeface="Arial"/>
              </a:rPr>
              <a:t>los</a:t>
            </a:r>
            <a:r>
              <a:rPr lang="en-US" sz="1800" b="0" i="0" u="none" strike="noStrike" cap="none" dirty="0">
                <a:solidFill>
                  <a:srgbClr val="FFFF00"/>
                </a:solidFill>
                <a:latin typeface="Arial"/>
                <a:ea typeface="Arial"/>
                <a:cs typeface="Arial"/>
                <a:sym typeface="Arial"/>
              </a:rPr>
              <a:t> </a:t>
            </a:r>
            <a:r>
              <a:rPr lang="en-US" sz="1800" b="0" i="0" u="none" strike="noStrike" cap="none" dirty="0" err="1">
                <a:solidFill>
                  <a:srgbClr val="FFFF00"/>
                </a:solidFill>
                <a:latin typeface="Arial"/>
                <a:ea typeface="Arial"/>
                <a:cs typeface="Arial"/>
                <a:sym typeface="Arial"/>
              </a:rPr>
              <a:t>primeros</a:t>
            </a:r>
            <a:r>
              <a:rPr lang="en-US" sz="1800" b="0" i="0" u="none" strike="noStrike" cap="none" dirty="0">
                <a:solidFill>
                  <a:srgbClr val="FFFF00"/>
                </a:solidFill>
                <a:latin typeface="Arial"/>
                <a:ea typeface="Arial"/>
                <a:cs typeface="Arial"/>
                <a:sym typeface="Arial"/>
              </a:rPr>
              <a:t> 5 días de </a:t>
            </a:r>
            <a:r>
              <a:rPr lang="en-US" sz="1800" b="0" i="0" u="none" strike="noStrike" cap="none" dirty="0" err="1">
                <a:solidFill>
                  <a:srgbClr val="FFFF00"/>
                </a:solidFill>
                <a:latin typeface="Arial"/>
                <a:ea typeface="Arial"/>
                <a:cs typeface="Arial"/>
                <a:sym typeface="Arial"/>
              </a:rPr>
              <a:t>iniciados</a:t>
            </a:r>
            <a:r>
              <a:rPr lang="en-US" sz="1800" b="0" i="0" u="none" strike="noStrike" cap="none" dirty="0">
                <a:solidFill>
                  <a:srgbClr val="FFFF00"/>
                </a:solidFill>
                <a:latin typeface="Arial"/>
                <a:ea typeface="Arial"/>
                <a:cs typeface="Arial"/>
                <a:sym typeface="Arial"/>
              </a:rPr>
              <a:t> </a:t>
            </a:r>
            <a:r>
              <a:rPr lang="en-US" sz="1800" b="0" i="0" u="none" strike="noStrike" cap="none" dirty="0" err="1">
                <a:solidFill>
                  <a:srgbClr val="FFFF00"/>
                </a:solidFill>
                <a:latin typeface="Arial"/>
                <a:ea typeface="Arial"/>
                <a:cs typeface="Arial"/>
                <a:sym typeface="Arial"/>
              </a:rPr>
              <a:t>los</a:t>
            </a:r>
            <a:r>
              <a:rPr lang="en-US" sz="1800" b="0" i="0" u="none" strike="noStrike" cap="none" dirty="0">
                <a:solidFill>
                  <a:srgbClr val="FFFF00"/>
                </a:solidFill>
                <a:latin typeface="Arial"/>
                <a:ea typeface="Arial"/>
                <a:cs typeface="Arial"/>
                <a:sym typeface="Arial"/>
              </a:rPr>
              <a:t> </a:t>
            </a:r>
            <a:r>
              <a:rPr lang="en-US" sz="1800" b="0" i="0" u="none" strike="noStrike" cap="none" dirty="0" err="1">
                <a:solidFill>
                  <a:srgbClr val="FFFF00"/>
                </a:solidFill>
                <a:latin typeface="Arial"/>
                <a:ea typeface="Arial"/>
                <a:cs typeface="Arial"/>
                <a:sym typeface="Arial"/>
              </a:rPr>
              <a:t>síntomas</a:t>
            </a:r>
            <a:r>
              <a:rPr lang="en-US" sz="1800" b="0" i="0" u="none" strike="noStrike" cap="none" dirty="0">
                <a:solidFill>
                  <a:srgbClr val="FFFF00"/>
                </a:solidFill>
                <a:latin typeface="Arial"/>
                <a:ea typeface="Arial"/>
                <a:cs typeface="Arial"/>
                <a:sym typeface="Arial"/>
              </a:rPr>
              <a:t>. Aunque </a:t>
            </a:r>
            <a:r>
              <a:rPr lang="en-US" sz="1800" b="0" i="0" u="none" strike="noStrike" cap="none" dirty="0" err="1">
                <a:solidFill>
                  <a:srgbClr val="FFFF00"/>
                </a:solidFill>
                <a:latin typeface="Arial"/>
                <a:ea typeface="Arial"/>
                <a:cs typeface="Arial"/>
                <a:sym typeface="Arial"/>
              </a:rPr>
              <a:t>el</a:t>
            </a:r>
            <a:r>
              <a:rPr lang="en-US" sz="1800" b="0" i="0" u="none" strike="noStrike" cap="none" dirty="0">
                <a:solidFill>
                  <a:srgbClr val="FFFF00"/>
                </a:solidFill>
                <a:latin typeface="Arial"/>
                <a:ea typeface="Arial"/>
                <a:cs typeface="Arial"/>
                <a:sym typeface="Arial"/>
              </a:rPr>
              <a:t> </a:t>
            </a:r>
            <a:r>
              <a:rPr lang="en-US" sz="1800" b="0" i="0" u="none" strike="noStrike" cap="none" dirty="0">
                <a:solidFill>
                  <a:schemeClr val="dk1"/>
                </a:solidFill>
                <a:latin typeface="Sniglet"/>
                <a:ea typeface="Sniglet"/>
                <a:cs typeface="Sniglet"/>
                <a:sym typeface="Sniglet"/>
              </a:rPr>
              <a:t>RNA viral </a:t>
            </a:r>
            <a:r>
              <a:rPr lang="en-US" sz="1800" b="0" i="0" u="none" strike="noStrike" cap="none" dirty="0" err="1">
                <a:solidFill>
                  <a:schemeClr val="dk1"/>
                </a:solidFill>
                <a:latin typeface="Sniglet"/>
                <a:ea typeface="Sniglet"/>
                <a:cs typeface="Sniglet"/>
                <a:sym typeface="Sniglet"/>
              </a:rPr>
              <a:t>por</a:t>
            </a:r>
            <a:r>
              <a:rPr lang="en-US" sz="1800" b="0" i="0" u="none" strike="noStrike" cap="none" dirty="0">
                <a:solidFill>
                  <a:schemeClr val="dk1"/>
                </a:solidFill>
                <a:latin typeface="Sniglet"/>
                <a:ea typeface="Sniglet"/>
                <a:cs typeface="Sniglet"/>
                <a:sym typeface="Sniglet"/>
              </a:rPr>
              <a:t> RT-PCR ha </a:t>
            </a:r>
            <a:r>
              <a:rPr lang="en-US" sz="1800" b="0" i="0" u="none" strike="noStrike" cap="none" dirty="0" err="1">
                <a:solidFill>
                  <a:schemeClr val="dk1"/>
                </a:solidFill>
                <a:latin typeface="Sniglet"/>
                <a:ea typeface="Sniglet"/>
                <a:cs typeface="Sniglet"/>
                <a:sym typeface="Sniglet"/>
              </a:rPr>
              <a:t>sido</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detectado</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en</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suero</a:t>
            </a:r>
            <a:r>
              <a:rPr lang="en-US" sz="1800" b="0" i="0" u="none" strike="noStrike" cap="none" dirty="0">
                <a:solidFill>
                  <a:schemeClr val="dk1"/>
                </a:solidFill>
                <a:latin typeface="Sniglet"/>
                <a:ea typeface="Sniglet"/>
                <a:cs typeface="Sniglet"/>
                <a:sym typeface="Sniglet"/>
              </a:rPr>
              <a:t> hasta 10 días </a:t>
            </a:r>
            <a:r>
              <a:rPr lang="en-US" sz="1800" b="0" i="0" u="none" strike="noStrike" cap="none" dirty="0" err="1">
                <a:solidFill>
                  <a:schemeClr val="dk1"/>
                </a:solidFill>
                <a:latin typeface="Sniglet"/>
                <a:ea typeface="Sniglet"/>
                <a:cs typeface="Sniglet"/>
                <a:sym typeface="Sniglet"/>
              </a:rPr>
              <a:t>después</a:t>
            </a:r>
            <a:r>
              <a:rPr lang="en-US" sz="1800" b="0" i="0" u="none" strike="noStrike" cap="none" dirty="0">
                <a:solidFill>
                  <a:schemeClr val="dk1"/>
                </a:solidFill>
                <a:latin typeface="Sniglet"/>
                <a:ea typeface="Sniglet"/>
                <a:cs typeface="Sniglet"/>
                <a:sym typeface="Sniglet"/>
              </a:rPr>
              <a:t> de </a:t>
            </a:r>
            <a:r>
              <a:rPr lang="en-US" sz="1800" b="0" i="0" u="none" strike="noStrike" cap="none" dirty="0" err="1">
                <a:solidFill>
                  <a:schemeClr val="dk1"/>
                </a:solidFill>
                <a:latin typeface="Sniglet"/>
                <a:ea typeface="Sniglet"/>
                <a:cs typeface="Sniglet"/>
                <a:sym typeface="Sniglet"/>
              </a:rPr>
              <a:t>iniciados</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los</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síntomas</a:t>
            </a:r>
            <a:r>
              <a:rPr lang="en-US" sz="1800" b="0" i="0" u="none" strike="noStrike" cap="none" dirty="0">
                <a:solidFill>
                  <a:schemeClr val="dk1"/>
                </a:solidFill>
                <a:latin typeface="Sniglet"/>
                <a:ea typeface="Sniglet"/>
                <a:cs typeface="Sniglet"/>
                <a:sym typeface="Sniglet"/>
              </a:rPr>
              <a:t>. </a:t>
            </a:r>
            <a:endParaRPr dirty="0"/>
          </a:p>
          <a:p>
            <a:pPr marL="0" marR="0" lvl="0" indent="0" algn="just" rtl="0">
              <a:lnSpc>
                <a:spcPct val="100000"/>
              </a:lnSpc>
              <a:spcBef>
                <a:spcPts val="0"/>
              </a:spcBef>
              <a:spcAft>
                <a:spcPts val="0"/>
              </a:spcAft>
              <a:buClr>
                <a:srgbClr val="FFC000"/>
              </a:buClr>
              <a:buSzPts val="2100"/>
              <a:buFont typeface="Sniglet"/>
              <a:buNone/>
            </a:pPr>
            <a:r>
              <a:rPr lang="en-US" sz="1800" b="0" i="0" u="none" strike="noStrike" cap="none" dirty="0">
                <a:solidFill>
                  <a:srgbClr val="FFC000"/>
                </a:solidFill>
                <a:latin typeface="Sniglet"/>
                <a:ea typeface="Sniglet"/>
                <a:cs typeface="Sniglet"/>
                <a:sym typeface="Sniglet"/>
              </a:rPr>
              <a:t>VIRURIA</a:t>
            </a:r>
            <a:endParaRPr sz="1800" b="0" i="0" u="none" strike="noStrike" cap="none" dirty="0">
              <a:solidFill>
                <a:schemeClr val="dk1"/>
              </a:solidFill>
              <a:latin typeface="Sniglet"/>
              <a:ea typeface="Sniglet"/>
              <a:cs typeface="Sniglet"/>
              <a:sym typeface="Sniglet"/>
            </a:endParaRPr>
          </a:p>
          <a:p>
            <a:pPr marL="0" marR="0" lvl="0" indent="0" algn="just" rtl="0">
              <a:lnSpc>
                <a:spcPct val="100000"/>
              </a:lnSpc>
              <a:spcBef>
                <a:spcPts val="0"/>
              </a:spcBef>
              <a:spcAft>
                <a:spcPts val="0"/>
              </a:spcAft>
              <a:buClr>
                <a:schemeClr val="dk1"/>
              </a:buClr>
              <a:buSzPts val="2100"/>
              <a:buFont typeface="Sniglet"/>
              <a:buNone/>
            </a:pPr>
            <a:r>
              <a:rPr lang="en-US" sz="1800" b="0" i="0" u="none" strike="noStrike" cap="none" dirty="0">
                <a:solidFill>
                  <a:schemeClr val="dk1"/>
                </a:solidFill>
                <a:latin typeface="Sniglet"/>
                <a:ea typeface="Sniglet"/>
                <a:cs typeface="Sniglet"/>
                <a:sym typeface="Sniglet"/>
              </a:rPr>
              <a:t>El RNA de ZIKV ha </a:t>
            </a:r>
            <a:r>
              <a:rPr lang="en-US" sz="1800" b="0" i="0" u="none" strike="noStrike" cap="none" dirty="0" err="1">
                <a:solidFill>
                  <a:schemeClr val="dk1"/>
                </a:solidFill>
                <a:latin typeface="Sniglet"/>
                <a:ea typeface="Sniglet"/>
                <a:cs typeface="Sniglet"/>
                <a:sym typeface="Sniglet"/>
              </a:rPr>
              <a:t>sido</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detectado</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en</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orina</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durante</a:t>
            </a:r>
            <a:r>
              <a:rPr lang="en-US" sz="1800" b="0" i="0" u="none" strike="noStrike" cap="none" dirty="0">
                <a:solidFill>
                  <a:schemeClr val="dk1"/>
                </a:solidFill>
                <a:latin typeface="Sniglet"/>
                <a:ea typeface="Sniglet"/>
                <a:cs typeface="Sniglet"/>
                <a:sym typeface="Sniglet"/>
              </a:rPr>
              <a:t> un </a:t>
            </a:r>
            <a:r>
              <a:rPr lang="en-US" sz="1800" b="0" i="0" u="none" strike="noStrike" cap="none" dirty="0" err="1">
                <a:solidFill>
                  <a:schemeClr val="dk1"/>
                </a:solidFill>
                <a:latin typeface="Sniglet"/>
                <a:ea typeface="Sniglet"/>
                <a:cs typeface="Sniglet"/>
                <a:sym typeface="Sniglet"/>
              </a:rPr>
              <a:t>periodo</a:t>
            </a:r>
            <a:r>
              <a:rPr lang="en-US" sz="1800" b="0" i="0" u="none" strike="noStrike" cap="none" dirty="0">
                <a:solidFill>
                  <a:schemeClr val="dk1"/>
                </a:solidFill>
                <a:latin typeface="Sniglet"/>
                <a:ea typeface="Sniglet"/>
                <a:cs typeface="Sniglet"/>
                <a:sym typeface="Sniglet"/>
              </a:rPr>
              <a:t> de </a:t>
            </a:r>
            <a:r>
              <a:rPr lang="en-US" sz="1800" b="0" i="0" u="none" strike="noStrike" cap="none" dirty="0" err="1">
                <a:solidFill>
                  <a:schemeClr val="dk1"/>
                </a:solidFill>
                <a:latin typeface="Sniglet"/>
                <a:ea typeface="Sniglet"/>
                <a:cs typeface="Sniglet"/>
                <a:sym typeface="Sniglet"/>
              </a:rPr>
              <a:t>tiempo</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prolongado</a:t>
            </a:r>
            <a:r>
              <a:rPr lang="en-US" sz="1800" b="0" i="0" u="none" strike="noStrike" cap="none" dirty="0">
                <a:solidFill>
                  <a:schemeClr val="dk1"/>
                </a:solidFill>
                <a:latin typeface="Sniglet"/>
                <a:ea typeface="Sniglet"/>
                <a:cs typeface="Sniglet"/>
                <a:sym typeface="Sniglet"/>
              </a:rPr>
              <a:t> de la </a:t>
            </a:r>
            <a:r>
              <a:rPr lang="en-US" sz="1800" b="0" i="0" u="none" strike="noStrike" cap="none" dirty="0" err="1">
                <a:solidFill>
                  <a:schemeClr val="dk1"/>
                </a:solidFill>
                <a:latin typeface="Sniglet"/>
                <a:ea typeface="Sniglet"/>
                <a:cs typeface="Sniglet"/>
                <a:sym typeface="Sniglet"/>
              </a:rPr>
              <a:t>fase</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aguda</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por</a:t>
            </a:r>
            <a:r>
              <a:rPr lang="en-US" sz="1800" b="0" i="0" u="none" strike="noStrike" cap="none" dirty="0">
                <a:solidFill>
                  <a:schemeClr val="dk1"/>
                </a:solidFill>
                <a:latin typeface="Sniglet"/>
                <a:ea typeface="Sniglet"/>
                <a:cs typeface="Sniglet"/>
                <a:sym typeface="Sniglet"/>
              </a:rPr>
              <a:t> lo que </a:t>
            </a:r>
            <a:r>
              <a:rPr lang="en-US" sz="1800" b="0" i="0" u="none" strike="noStrike" cap="none" dirty="0" err="1">
                <a:solidFill>
                  <a:schemeClr val="dk1"/>
                </a:solidFill>
                <a:latin typeface="Sniglet"/>
                <a:ea typeface="Sniglet"/>
                <a:cs typeface="Sniglet"/>
                <a:sym typeface="Sniglet"/>
              </a:rPr>
              <a:t>podría</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considerarse</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como</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una</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muestra</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alternativa</a:t>
            </a:r>
            <a:r>
              <a:rPr lang="en-US" sz="1800" b="0" i="0" u="none" strike="noStrike" cap="none" dirty="0">
                <a:solidFill>
                  <a:schemeClr val="dk1"/>
                </a:solidFill>
                <a:latin typeface="Sniglet"/>
                <a:ea typeface="Sniglet"/>
                <a:cs typeface="Sniglet"/>
                <a:sym typeface="Sniglet"/>
              </a:rPr>
              <a:t>. </a:t>
            </a:r>
            <a:endParaRPr dirty="0"/>
          </a:p>
          <a:p>
            <a:pPr marL="457200" lvl="0" indent="-228600" algn="l" rtl="0">
              <a:lnSpc>
                <a:spcPct val="100000"/>
              </a:lnSpc>
              <a:spcBef>
                <a:spcPts val="0"/>
              </a:spcBef>
              <a:spcAft>
                <a:spcPts val="0"/>
              </a:spcAft>
              <a:buSzPts val="1400"/>
              <a:buNone/>
            </a:pPr>
            <a:r>
              <a:rPr lang="en-US" b="0" i="0" dirty="0">
                <a:solidFill>
                  <a:srgbClr val="FFC000"/>
                </a:solidFill>
              </a:rPr>
              <a:t>LCR (Sº de Guillain Barre) </a:t>
            </a:r>
            <a:endParaRPr dirty="0"/>
          </a:p>
          <a:p>
            <a:pPr marL="457200" lvl="0" indent="-228600" algn="l" rtl="0">
              <a:lnSpc>
                <a:spcPct val="100000"/>
              </a:lnSpc>
              <a:spcBef>
                <a:spcPts val="0"/>
              </a:spcBef>
              <a:spcAft>
                <a:spcPts val="0"/>
              </a:spcAft>
              <a:buSzPts val="1400"/>
              <a:buNone/>
            </a:pPr>
            <a:r>
              <a:rPr lang="en-US" b="0" i="0" dirty="0">
                <a:solidFill>
                  <a:srgbClr val="FFC000"/>
                </a:solidFill>
              </a:rPr>
              <a:t>LIQ AMIOTICO (</a:t>
            </a:r>
            <a:r>
              <a:rPr lang="en-US" b="0" i="0" dirty="0" err="1">
                <a:solidFill>
                  <a:srgbClr val="FFC000"/>
                </a:solidFill>
              </a:rPr>
              <a:t>Emb</a:t>
            </a:r>
            <a:r>
              <a:rPr lang="en-US" b="0" i="0" dirty="0">
                <a:solidFill>
                  <a:srgbClr val="FFC000"/>
                </a:solidFill>
              </a:rPr>
              <a:t>. </a:t>
            </a:r>
            <a:r>
              <a:rPr lang="en-US" b="0" i="0" dirty="0" err="1">
                <a:solidFill>
                  <a:srgbClr val="FFC000"/>
                </a:solidFill>
              </a:rPr>
              <a:t>asintomática</a:t>
            </a:r>
            <a:r>
              <a:rPr lang="en-US" b="0" i="0" dirty="0">
                <a:solidFill>
                  <a:srgbClr val="FFC000"/>
                </a:solidFill>
              </a:rPr>
              <a:t> con </a:t>
            </a:r>
            <a:r>
              <a:rPr lang="en-US" b="0" i="0" dirty="0" err="1">
                <a:solidFill>
                  <a:srgbClr val="FFC000"/>
                </a:solidFill>
              </a:rPr>
              <a:t>alteraciones</a:t>
            </a:r>
            <a:r>
              <a:rPr lang="en-US" b="0" i="0" dirty="0">
                <a:solidFill>
                  <a:srgbClr val="FFC000"/>
                </a:solidFill>
              </a:rPr>
              <a:t> </a:t>
            </a:r>
            <a:r>
              <a:rPr lang="en-US" b="0" i="0" dirty="0" err="1">
                <a:solidFill>
                  <a:srgbClr val="FFC000"/>
                </a:solidFill>
              </a:rPr>
              <a:t>ecográficas</a:t>
            </a:r>
            <a:r>
              <a:rPr lang="en-US" b="0" i="0" dirty="0">
                <a:solidFill>
                  <a:srgbClr val="FFC000"/>
                </a:solidFill>
              </a:rPr>
              <a:t>)</a:t>
            </a:r>
            <a:endParaRPr dirty="0"/>
          </a:p>
          <a:p>
            <a:pPr marL="457200" lvl="0" indent="-228600" algn="l" rtl="0">
              <a:lnSpc>
                <a:spcPct val="100000"/>
              </a:lnSpc>
              <a:spcBef>
                <a:spcPts val="0"/>
              </a:spcBef>
              <a:spcAft>
                <a:spcPts val="0"/>
              </a:spcAft>
              <a:buSzPts val="1400"/>
              <a:buNone/>
            </a:pPr>
            <a:r>
              <a:rPr lang="en-US" b="0" i="0" dirty="0">
                <a:solidFill>
                  <a:srgbClr val="FFC000"/>
                </a:solidFill>
              </a:rPr>
              <a:t>SEMEN</a:t>
            </a:r>
            <a:endParaRPr dirty="0"/>
          </a:p>
          <a:p>
            <a:pPr marL="457200" lvl="0" indent="-228600" algn="l" rtl="0">
              <a:lnSpc>
                <a:spcPct val="100000"/>
              </a:lnSpc>
              <a:spcBef>
                <a:spcPts val="0"/>
              </a:spcBef>
              <a:spcAft>
                <a:spcPts val="0"/>
              </a:spcAft>
              <a:buSzPts val="1400"/>
              <a:buNone/>
            </a:pPr>
            <a:endParaRPr b="0" i="0" dirty="0">
              <a:solidFill>
                <a:srgbClr val="FFC000"/>
              </a:solidFill>
            </a:endParaRPr>
          </a:p>
          <a:p>
            <a:pPr marL="457200" lvl="0" indent="-228600" algn="l" rtl="0">
              <a:lnSpc>
                <a:spcPct val="100000"/>
              </a:lnSpc>
              <a:spcBef>
                <a:spcPts val="0"/>
              </a:spcBef>
              <a:spcAft>
                <a:spcPts val="0"/>
              </a:spcAft>
              <a:buSzPts val="1400"/>
              <a:buNone/>
            </a:pPr>
            <a:r>
              <a:rPr lang="en-US" dirty="0"/>
              <a:t>las </a:t>
            </a:r>
            <a:r>
              <a:rPr lang="en-US" dirty="0" err="1"/>
              <a:t>manifestaciones</a:t>
            </a:r>
            <a:r>
              <a:rPr lang="en-US" dirty="0"/>
              <a:t> </a:t>
            </a:r>
            <a:r>
              <a:rPr lang="en-US" dirty="0" err="1"/>
              <a:t>neurológicas</a:t>
            </a:r>
            <a:r>
              <a:rPr lang="en-US" dirty="0"/>
              <a:t> </a:t>
            </a:r>
            <a:r>
              <a:rPr lang="en-US" dirty="0" err="1"/>
              <a:t>pueden</a:t>
            </a:r>
            <a:r>
              <a:rPr lang="en-US" dirty="0"/>
              <a:t> </a:t>
            </a:r>
            <a:r>
              <a:rPr lang="en-US" dirty="0" err="1"/>
              <a:t>aparecer</a:t>
            </a:r>
            <a:r>
              <a:rPr lang="en-US" dirty="0"/>
              <a:t> </a:t>
            </a:r>
            <a:r>
              <a:rPr lang="en-US" dirty="0" err="1"/>
              <a:t>durante</a:t>
            </a:r>
            <a:r>
              <a:rPr lang="en-US" dirty="0"/>
              <a:t> la </a:t>
            </a:r>
            <a:r>
              <a:rPr lang="en-US" dirty="0" err="1"/>
              <a:t>fase</a:t>
            </a:r>
            <a:r>
              <a:rPr lang="en-US" dirty="0"/>
              <a:t> </a:t>
            </a:r>
            <a:r>
              <a:rPr lang="en-US" dirty="0" err="1"/>
              <a:t>aguda</a:t>
            </a:r>
            <a:r>
              <a:rPr lang="en-US" dirty="0"/>
              <a:t> o </a:t>
            </a:r>
            <a:r>
              <a:rPr lang="en-US" dirty="0" err="1"/>
              <a:t>en</a:t>
            </a:r>
            <a:r>
              <a:rPr lang="en-US" dirty="0"/>
              <a:t> la </a:t>
            </a:r>
            <a:r>
              <a:rPr lang="en-US" dirty="0" err="1"/>
              <a:t>convalecencia</a:t>
            </a:r>
            <a:r>
              <a:rPr lang="en-US" dirty="0"/>
              <a:t> de la </a:t>
            </a:r>
            <a:r>
              <a:rPr lang="en-US" dirty="0" err="1"/>
              <a:t>infección</a:t>
            </a:r>
            <a:r>
              <a:rPr lang="en-US" dirty="0"/>
              <a:t> </a:t>
            </a:r>
            <a:r>
              <a:rPr lang="en-US" dirty="0" err="1"/>
              <a:t>por</a:t>
            </a:r>
            <a:r>
              <a:rPr lang="en-US" dirty="0"/>
              <a:t> </a:t>
            </a:r>
            <a:r>
              <a:rPr lang="en-US" dirty="0" err="1"/>
              <a:t>el</a:t>
            </a:r>
            <a:r>
              <a:rPr lang="en-US" dirty="0"/>
              <a:t> virus del Zika.</a:t>
            </a:r>
            <a:endParaRPr sz="1800" b="0" i="0" u="none" strike="noStrike" cap="none" dirty="0">
              <a:solidFill>
                <a:schemeClr val="dk1"/>
              </a:solidFill>
              <a:latin typeface="Sniglet"/>
              <a:ea typeface="Sniglet"/>
              <a:cs typeface="Sniglet"/>
              <a:sym typeface="Sniglet"/>
            </a:endParaRPr>
          </a:p>
          <a:p>
            <a:pPr marL="0" marR="0" lvl="0" indent="0" algn="l" rtl="0">
              <a:lnSpc>
                <a:spcPct val="100000"/>
              </a:lnSpc>
              <a:spcBef>
                <a:spcPts val="0"/>
              </a:spcBef>
              <a:spcAft>
                <a:spcPts val="0"/>
              </a:spcAft>
              <a:buClr>
                <a:srgbClr val="FFFFFF"/>
              </a:buClr>
              <a:buSzPts val="1800"/>
              <a:buFont typeface="Sniglet"/>
              <a:buNone/>
            </a:pPr>
            <a:endParaRPr dirty="0">
              <a:solidFill>
                <a:srgbClr val="FFFFFF"/>
              </a:solidFill>
              <a:latin typeface="Sniglet"/>
              <a:ea typeface="Sniglet"/>
              <a:cs typeface="Sniglet"/>
              <a:sym typeface="Sniglet"/>
            </a:endParaRPr>
          </a:p>
          <a:p>
            <a:pPr marL="0" lvl="0" indent="0" algn="l" rtl="0">
              <a:lnSpc>
                <a:spcPct val="100000"/>
              </a:lnSpc>
              <a:spcBef>
                <a:spcPts val="0"/>
              </a:spcBef>
              <a:spcAft>
                <a:spcPts val="0"/>
              </a:spcAft>
              <a:buClr>
                <a:srgbClr val="FFFFFF"/>
              </a:buClr>
              <a:buSzPts val="1800"/>
              <a:buFont typeface="Sniglet"/>
              <a:buNone/>
            </a:pPr>
            <a:r>
              <a:rPr lang="en-US" dirty="0">
                <a:solidFill>
                  <a:srgbClr val="FFFFFF"/>
                </a:solidFill>
                <a:latin typeface="Sniglet"/>
                <a:ea typeface="Sniglet"/>
                <a:cs typeface="Sniglet"/>
                <a:sym typeface="Sniglet"/>
              </a:rPr>
              <a:t>Dado que la </a:t>
            </a:r>
            <a:r>
              <a:rPr lang="en-US" dirty="0" err="1">
                <a:solidFill>
                  <a:srgbClr val="FFFFFF"/>
                </a:solidFill>
                <a:latin typeface="Sniglet"/>
                <a:ea typeface="Sniglet"/>
                <a:cs typeface="Sniglet"/>
                <a:sym typeface="Sniglet"/>
              </a:rPr>
              <a:t>enfermedad</a:t>
            </a:r>
            <a:r>
              <a:rPr lang="en-US" dirty="0">
                <a:solidFill>
                  <a:srgbClr val="FFFFFF"/>
                </a:solidFill>
                <a:latin typeface="Sniglet"/>
                <a:ea typeface="Sniglet"/>
                <a:cs typeface="Sniglet"/>
                <a:sym typeface="Sniglet"/>
              </a:rPr>
              <a:t> </a:t>
            </a:r>
            <a:r>
              <a:rPr lang="en-US" dirty="0" err="1">
                <a:solidFill>
                  <a:srgbClr val="FFFFFF"/>
                </a:solidFill>
                <a:latin typeface="Sniglet"/>
                <a:ea typeface="Sniglet"/>
                <a:cs typeface="Sniglet"/>
                <a:sym typeface="Sniglet"/>
              </a:rPr>
              <a:t>por</a:t>
            </a:r>
            <a:r>
              <a:rPr lang="en-US" dirty="0">
                <a:solidFill>
                  <a:srgbClr val="FFFFFF"/>
                </a:solidFill>
                <a:latin typeface="Sniglet"/>
                <a:ea typeface="Sniglet"/>
                <a:cs typeface="Sniglet"/>
                <a:sym typeface="Sniglet"/>
              </a:rPr>
              <a:t> virus Zika </a:t>
            </a:r>
            <a:r>
              <a:rPr lang="en-US" dirty="0" err="1">
                <a:solidFill>
                  <a:srgbClr val="FFFFFF"/>
                </a:solidFill>
                <a:latin typeface="Sniglet"/>
                <a:ea typeface="Sniglet"/>
                <a:cs typeface="Sniglet"/>
                <a:sym typeface="Sniglet"/>
              </a:rPr>
              <a:t>suele</a:t>
            </a:r>
            <a:r>
              <a:rPr lang="en-US" dirty="0">
                <a:solidFill>
                  <a:srgbClr val="FFFFFF"/>
                </a:solidFill>
                <a:latin typeface="Sniglet"/>
                <a:ea typeface="Sniglet"/>
                <a:cs typeface="Sniglet"/>
                <a:sym typeface="Sniglet"/>
              </a:rPr>
              <a:t> ser </a:t>
            </a:r>
            <a:r>
              <a:rPr lang="en-US" dirty="0" err="1">
                <a:solidFill>
                  <a:srgbClr val="FFFFFF"/>
                </a:solidFill>
                <a:latin typeface="Sniglet"/>
                <a:ea typeface="Sniglet"/>
                <a:cs typeface="Sniglet"/>
                <a:sym typeface="Sniglet"/>
              </a:rPr>
              <a:t>leve</a:t>
            </a:r>
            <a:r>
              <a:rPr lang="en-US" dirty="0">
                <a:solidFill>
                  <a:srgbClr val="FFFFFF"/>
                </a:solidFill>
                <a:latin typeface="Sniglet"/>
                <a:ea typeface="Sniglet"/>
                <a:cs typeface="Sniglet"/>
                <a:sym typeface="Sniglet"/>
              </a:rPr>
              <a:t>, </a:t>
            </a:r>
            <a:r>
              <a:rPr lang="en-US" dirty="0" err="1">
                <a:solidFill>
                  <a:srgbClr val="FFFFFF"/>
                </a:solidFill>
                <a:latin typeface="Sniglet"/>
                <a:ea typeface="Sniglet"/>
                <a:cs typeface="Sniglet"/>
                <a:sym typeface="Sniglet"/>
              </a:rPr>
              <a:t>los</a:t>
            </a:r>
            <a:r>
              <a:rPr lang="en-US" dirty="0">
                <a:solidFill>
                  <a:srgbClr val="FFFFFF"/>
                </a:solidFill>
                <a:latin typeface="Sniglet"/>
                <a:ea typeface="Sniglet"/>
                <a:cs typeface="Sniglet"/>
                <a:sym typeface="Sniglet"/>
              </a:rPr>
              <a:t> </a:t>
            </a:r>
            <a:r>
              <a:rPr lang="en-US" dirty="0" err="1">
                <a:solidFill>
                  <a:srgbClr val="FFFFFF"/>
                </a:solidFill>
                <a:latin typeface="Sniglet"/>
                <a:ea typeface="Sniglet"/>
                <a:cs typeface="Sniglet"/>
                <a:sym typeface="Sniglet"/>
              </a:rPr>
              <a:t>síntomas</a:t>
            </a:r>
            <a:r>
              <a:rPr lang="en-US" dirty="0">
                <a:solidFill>
                  <a:srgbClr val="FFFFFF"/>
                </a:solidFill>
                <a:latin typeface="Sniglet"/>
                <a:ea typeface="Sniglet"/>
                <a:cs typeface="Sniglet"/>
                <a:sym typeface="Sniglet"/>
              </a:rPr>
              <a:t> </a:t>
            </a:r>
            <a:r>
              <a:rPr lang="en-US" dirty="0" err="1">
                <a:solidFill>
                  <a:srgbClr val="FFFFFF"/>
                </a:solidFill>
                <a:latin typeface="Sniglet"/>
                <a:ea typeface="Sniglet"/>
                <a:cs typeface="Sniglet"/>
                <a:sym typeface="Sniglet"/>
              </a:rPr>
              <a:t>iniciales</a:t>
            </a:r>
            <a:r>
              <a:rPr lang="en-US" dirty="0">
                <a:solidFill>
                  <a:srgbClr val="FFFFFF"/>
                </a:solidFill>
                <a:latin typeface="Sniglet"/>
                <a:ea typeface="Sniglet"/>
                <a:cs typeface="Sniglet"/>
                <a:sym typeface="Sniglet"/>
              </a:rPr>
              <a:t> </a:t>
            </a:r>
            <a:r>
              <a:rPr lang="en-US" dirty="0" err="1">
                <a:solidFill>
                  <a:srgbClr val="FFFFFF"/>
                </a:solidFill>
                <a:latin typeface="Sniglet"/>
                <a:ea typeface="Sniglet"/>
                <a:cs typeface="Sniglet"/>
                <a:sym typeface="Sniglet"/>
              </a:rPr>
              <a:t>pueden</a:t>
            </a:r>
            <a:r>
              <a:rPr lang="en-US" dirty="0">
                <a:solidFill>
                  <a:srgbClr val="FFFFFF"/>
                </a:solidFill>
                <a:latin typeface="Sniglet"/>
                <a:ea typeface="Sniglet"/>
                <a:cs typeface="Sniglet"/>
                <a:sym typeface="Sniglet"/>
              </a:rPr>
              <a:t> pasar </a:t>
            </a:r>
            <a:r>
              <a:rPr lang="en-US" dirty="0" err="1">
                <a:solidFill>
                  <a:srgbClr val="FFFFFF"/>
                </a:solidFill>
                <a:latin typeface="Sniglet"/>
                <a:ea typeface="Sniglet"/>
                <a:cs typeface="Sniglet"/>
                <a:sym typeface="Sniglet"/>
              </a:rPr>
              <a:t>desapercibidos</a:t>
            </a:r>
            <a:r>
              <a:rPr lang="en-US" dirty="0">
                <a:solidFill>
                  <a:srgbClr val="FFFFFF"/>
                </a:solidFill>
                <a:latin typeface="Sniglet"/>
                <a:ea typeface="Sniglet"/>
                <a:cs typeface="Sniglet"/>
                <a:sym typeface="Sniglet"/>
              </a:rPr>
              <a:t> lo </a:t>
            </a:r>
            <a:r>
              <a:rPr lang="en-US" dirty="0" err="1">
                <a:solidFill>
                  <a:srgbClr val="FFFFFF"/>
                </a:solidFill>
                <a:latin typeface="Sniglet"/>
                <a:ea typeface="Sniglet"/>
                <a:cs typeface="Sniglet"/>
                <a:sym typeface="Sniglet"/>
              </a:rPr>
              <a:t>cual</a:t>
            </a:r>
            <a:r>
              <a:rPr lang="en-US" dirty="0">
                <a:solidFill>
                  <a:srgbClr val="FFFFFF"/>
                </a:solidFill>
                <a:latin typeface="Sniglet"/>
                <a:ea typeface="Sniglet"/>
                <a:cs typeface="Sniglet"/>
                <a:sym typeface="Sniglet"/>
              </a:rPr>
              <a:t> </a:t>
            </a:r>
            <a:r>
              <a:rPr lang="en-US" dirty="0" err="1">
                <a:solidFill>
                  <a:srgbClr val="FFFFFF"/>
                </a:solidFill>
                <a:latin typeface="Sniglet"/>
                <a:ea typeface="Sniglet"/>
                <a:cs typeface="Sniglet"/>
                <a:sym typeface="Sniglet"/>
              </a:rPr>
              <a:t>disminuye</a:t>
            </a:r>
            <a:r>
              <a:rPr lang="en-US" dirty="0">
                <a:solidFill>
                  <a:srgbClr val="FFFFFF"/>
                </a:solidFill>
                <a:latin typeface="Sniglet"/>
                <a:ea typeface="Sniglet"/>
                <a:cs typeface="Sniglet"/>
                <a:sym typeface="Sniglet"/>
              </a:rPr>
              <a:t> la </a:t>
            </a:r>
            <a:r>
              <a:rPr lang="en-US" dirty="0" err="1">
                <a:solidFill>
                  <a:srgbClr val="FFFFFF"/>
                </a:solidFill>
                <a:latin typeface="Sniglet"/>
                <a:ea typeface="Sniglet"/>
                <a:cs typeface="Sniglet"/>
                <a:sym typeface="Sniglet"/>
              </a:rPr>
              <a:t>oportunidad</a:t>
            </a:r>
            <a:r>
              <a:rPr lang="en-US" dirty="0">
                <a:solidFill>
                  <a:srgbClr val="FFFFFF"/>
                </a:solidFill>
                <a:latin typeface="Sniglet"/>
                <a:ea typeface="Sniglet"/>
                <a:cs typeface="Sniglet"/>
                <a:sym typeface="Sniglet"/>
              </a:rPr>
              <a:t> para la </a:t>
            </a:r>
            <a:r>
              <a:rPr lang="en-US" dirty="0" err="1">
                <a:solidFill>
                  <a:srgbClr val="FFFFFF"/>
                </a:solidFill>
                <a:latin typeface="Sniglet"/>
                <a:ea typeface="Sniglet"/>
                <a:cs typeface="Sniglet"/>
                <a:sym typeface="Sniglet"/>
              </a:rPr>
              <a:t>toma</a:t>
            </a:r>
            <a:r>
              <a:rPr lang="en-US" dirty="0">
                <a:solidFill>
                  <a:srgbClr val="FFFFFF"/>
                </a:solidFill>
                <a:latin typeface="Sniglet"/>
                <a:ea typeface="Sniglet"/>
                <a:cs typeface="Sniglet"/>
                <a:sym typeface="Sniglet"/>
              </a:rPr>
              <a:t> de la </a:t>
            </a:r>
            <a:r>
              <a:rPr lang="en-US" dirty="0" err="1">
                <a:solidFill>
                  <a:srgbClr val="FFFFFF"/>
                </a:solidFill>
                <a:latin typeface="Sniglet"/>
                <a:ea typeface="Sniglet"/>
                <a:cs typeface="Sniglet"/>
                <a:sym typeface="Sniglet"/>
              </a:rPr>
              <a:t>muestra</a:t>
            </a:r>
            <a:r>
              <a:rPr lang="en-US" dirty="0">
                <a:solidFill>
                  <a:srgbClr val="FFFFFF"/>
                </a:solidFill>
                <a:latin typeface="Sniglet"/>
                <a:ea typeface="Sniglet"/>
                <a:cs typeface="Sniglet"/>
                <a:sym typeface="Sniglet"/>
              </a:rPr>
              <a:t>. </a:t>
            </a:r>
            <a:endParaRPr dirty="0"/>
          </a:p>
          <a:p>
            <a:pPr marL="0" lvl="0" indent="0" algn="l" rtl="0">
              <a:lnSpc>
                <a:spcPct val="100000"/>
              </a:lnSpc>
              <a:spcBef>
                <a:spcPts val="0"/>
              </a:spcBef>
              <a:spcAft>
                <a:spcPts val="0"/>
              </a:spcAft>
              <a:buClr>
                <a:srgbClr val="FFFFFF"/>
              </a:buClr>
              <a:buSzPts val="1100"/>
              <a:buFont typeface="Sniglet"/>
              <a:buNone/>
            </a:pPr>
            <a:r>
              <a:rPr lang="en-US" sz="1100" dirty="0">
                <a:solidFill>
                  <a:srgbClr val="FFFFFF"/>
                </a:solidFill>
                <a:latin typeface="Sniglet"/>
                <a:ea typeface="Sniglet"/>
                <a:cs typeface="Sniglet"/>
                <a:sym typeface="Sniglet"/>
              </a:rPr>
              <a:t>VIRURIA: Aunque </a:t>
            </a:r>
            <a:r>
              <a:rPr lang="en-US" sz="1100" dirty="0" err="1">
                <a:solidFill>
                  <a:srgbClr val="FFFFFF"/>
                </a:solidFill>
                <a:latin typeface="Sniglet"/>
                <a:ea typeface="Sniglet"/>
                <a:cs typeface="Sniglet"/>
                <a:sym typeface="Sniglet"/>
              </a:rPr>
              <a:t>el</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periodo</a:t>
            </a:r>
            <a:r>
              <a:rPr lang="en-US" sz="1100" dirty="0">
                <a:solidFill>
                  <a:srgbClr val="FFFFFF"/>
                </a:solidFill>
                <a:latin typeface="Sniglet"/>
                <a:ea typeface="Sniglet"/>
                <a:cs typeface="Sniglet"/>
                <a:sym typeface="Sniglet"/>
              </a:rPr>
              <a:t> de viremia </a:t>
            </a:r>
            <a:r>
              <a:rPr lang="en-US" sz="1100" dirty="0" err="1">
                <a:solidFill>
                  <a:srgbClr val="FFFFFF"/>
                </a:solidFill>
                <a:latin typeface="Sniglet"/>
                <a:ea typeface="Sniglet"/>
                <a:cs typeface="Sniglet"/>
                <a:sym typeface="Sniglet"/>
              </a:rPr>
              <a:t>aún</a:t>
            </a:r>
            <a:r>
              <a:rPr lang="en-US" sz="1100" dirty="0">
                <a:solidFill>
                  <a:srgbClr val="FFFFFF"/>
                </a:solidFill>
                <a:latin typeface="Sniglet"/>
                <a:ea typeface="Sniglet"/>
                <a:cs typeface="Sniglet"/>
                <a:sym typeface="Sniglet"/>
              </a:rPr>
              <a:t> no ha </a:t>
            </a:r>
            <a:r>
              <a:rPr lang="en-US" sz="1100" dirty="0" err="1">
                <a:solidFill>
                  <a:srgbClr val="FFFFFF"/>
                </a:solidFill>
                <a:latin typeface="Sniglet"/>
                <a:ea typeface="Sniglet"/>
                <a:cs typeface="Sniglet"/>
                <a:sym typeface="Sniglet"/>
              </a:rPr>
              <a:t>sido</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plenamente</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establecido</a:t>
            </a:r>
            <a:r>
              <a:rPr lang="en-US" sz="1100" dirty="0">
                <a:solidFill>
                  <a:srgbClr val="FFFFFF"/>
                </a:solidFill>
                <a:latin typeface="Sniglet"/>
                <a:ea typeface="Sniglet"/>
                <a:cs typeface="Sniglet"/>
                <a:sym typeface="Sniglet"/>
              </a:rPr>
              <a:t> se </a:t>
            </a:r>
            <a:r>
              <a:rPr lang="en-US" sz="1100" dirty="0" err="1">
                <a:solidFill>
                  <a:srgbClr val="FFFFFF"/>
                </a:solidFill>
                <a:latin typeface="Sniglet"/>
                <a:ea typeface="Sniglet"/>
                <a:cs typeface="Sniglet"/>
                <a:sym typeface="Sniglet"/>
              </a:rPr>
              <a:t>cree</a:t>
            </a:r>
            <a:r>
              <a:rPr lang="en-US" sz="1100" dirty="0">
                <a:solidFill>
                  <a:srgbClr val="FFFFFF"/>
                </a:solidFill>
                <a:latin typeface="Sniglet"/>
                <a:ea typeface="Sniglet"/>
                <a:cs typeface="Sniglet"/>
                <a:sym typeface="Sniglet"/>
              </a:rPr>
              <a:t> q es </a:t>
            </a:r>
            <a:r>
              <a:rPr lang="en-US" sz="1100" dirty="0" err="1">
                <a:solidFill>
                  <a:srgbClr val="FFFFFF"/>
                </a:solidFill>
                <a:latin typeface="Sniglet"/>
                <a:ea typeface="Sniglet"/>
                <a:cs typeface="Sniglet"/>
                <a:sym typeface="Sniglet"/>
              </a:rPr>
              <a:t>corto</a:t>
            </a:r>
            <a:r>
              <a:rPr lang="en-US" sz="1100" dirty="0">
                <a:solidFill>
                  <a:srgbClr val="FFFFFF"/>
                </a:solidFill>
                <a:latin typeface="Sniglet"/>
                <a:ea typeface="Sniglet"/>
                <a:cs typeface="Sniglet"/>
                <a:sym typeface="Sniglet"/>
              </a:rPr>
              <a:t>, de </a:t>
            </a:r>
            <a:r>
              <a:rPr lang="en-US" sz="1100" dirty="0" err="1">
                <a:solidFill>
                  <a:srgbClr val="FFFFFF"/>
                </a:solidFill>
                <a:latin typeface="Sniglet"/>
                <a:ea typeface="Sniglet"/>
                <a:cs typeface="Sniglet"/>
                <a:sym typeface="Sniglet"/>
              </a:rPr>
              <a:t>tres</a:t>
            </a:r>
            <a:r>
              <a:rPr lang="en-US" sz="1100" dirty="0">
                <a:solidFill>
                  <a:srgbClr val="FFFFFF"/>
                </a:solidFill>
                <a:latin typeface="Sniglet"/>
                <a:ea typeface="Sniglet"/>
                <a:cs typeface="Sniglet"/>
                <a:sym typeface="Sniglet"/>
              </a:rPr>
              <a:t> a </a:t>
            </a:r>
            <a:r>
              <a:rPr lang="en-US" sz="1100" dirty="0" err="1">
                <a:solidFill>
                  <a:srgbClr val="FFFFFF"/>
                </a:solidFill>
                <a:latin typeface="Sniglet"/>
                <a:ea typeface="Sniglet"/>
                <a:cs typeface="Sniglet"/>
                <a:sym typeface="Sniglet"/>
              </a:rPr>
              <a:t>cinco</a:t>
            </a:r>
            <a:r>
              <a:rPr lang="en-US" sz="1100" dirty="0">
                <a:solidFill>
                  <a:srgbClr val="FFFFFF"/>
                </a:solidFill>
                <a:latin typeface="Sniglet"/>
                <a:ea typeface="Sniglet"/>
                <a:cs typeface="Sniglet"/>
                <a:sym typeface="Sniglet"/>
              </a:rPr>
              <a:t> días luego de </a:t>
            </a:r>
            <a:r>
              <a:rPr lang="en-US" sz="1100" dirty="0" err="1">
                <a:solidFill>
                  <a:srgbClr val="FFFFFF"/>
                </a:solidFill>
                <a:latin typeface="Sniglet"/>
                <a:ea typeface="Sniglet"/>
                <a:cs typeface="Sniglet"/>
                <a:sym typeface="Sniglet"/>
              </a:rPr>
              <a:t>iniciados</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los</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síntomas</a:t>
            </a:r>
            <a:endParaRPr dirty="0"/>
          </a:p>
          <a:p>
            <a:pPr marL="0" lvl="0" indent="0" algn="l" rtl="0">
              <a:lnSpc>
                <a:spcPct val="100000"/>
              </a:lnSpc>
              <a:spcBef>
                <a:spcPts val="0"/>
              </a:spcBef>
              <a:spcAft>
                <a:spcPts val="0"/>
              </a:spcAft>
              <a:buClr>
                <a:srgbClr val="FFFFFF"/>
              </a:buClr>
              <a:buSzPts val="1100"/>
              <a:buFont typeface="Sniglet"/>
              <a:buNone/>
            </a:pPr>
            <a:r>
              <a:rPr lang="en-US" sz="1100" dirty="0">
                <a:solidFill>
                  <a:srgbClr val="FFFFFF"/>
                </a:solidFill>
                <a:latin typeface="Sniglet"/>
                <a:ea typeface="Sniglet"/>
                <a:cs typeface="Sniglet"/>
                <a:sym typeface="Sniglet"/>
              </a:rPr>
              <a:t>Sin embargo y </a:t>
            </a:r>
            <a:r>
              <a:rPr lang="en-US" sz="1100" dirty="0" err="1">
                <a:solidFill>
                  <a:srgbClr val="FFFFFF"/>
                </a:solidFill>
                <a:latin typeface="Sniglet"/>
                <a:ea typeface="Sniglet"/>
                <a:cs typeface="Sniglet"/>
                <a:sym typeface="Sniglet"/>
              </a:rPr>
              <a:t>ya</a:t>
            </a:r>
            <a:r>
              <a:rPr lang="en-US" sz="1100" dirty="0">
                <a:solidFill>
                  <a:srgbClr val="FFFFFF"/>
                </a:solidFill>
                <a:latin typeface="Sniglet"/>
                <a:ea typeface="Sniglet"/>
                <a:cs typeface="Sniglet"/>
                <a:sym typeface="Sniglet"/>
              </a:rPr>
              <a:t> que se </a:t>
            </a:r>
            <a:r>
              <a:rPr lang="en-US" sz="1100" dirty="0" err="1">
                <a:solidFill>
                  <a:srgbClr val="FFFFFF"/>
                </a:solidFill>
                <a:latin typeface="Sniglet"/>
                <a:ea typeface="Sniglet"/>
                <a:cs typeface="Sniglet"/>
                <a:sym typeface="Sniglet"/>
              </a:rPr>
              <a:t>requieren</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mayores</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estudios</a:t>
            </a:r>
            <a:r>
              <a:rPr lang="en-US" sz="1100" dirty="0">
                <a:solidFill>
                  <a:srgbClr val="FFFFFF"/>
                </a:solidFill>
                <a:latin typeface="Sniglet"/>
                <a:ea typeface="Sniglet"/>
                <a:cs typeface="Sniglet"/>
                <a:sym typeface="Sniglet"/>
              </a:rPr>
              <a:t> al </a:t>
            </a:r>
            <a:r>
              <a:rPr lang="en-US" sz="1100" dirty="0" err="1">
                <a:solidFill>
                  <a:srgbClr val="FFFFFF"/>
                </a:solidFill>
                <a:latin typeface="Sniglet"/>
                <a:ea typeface="Sniglet"/>
                <a:cs typeface="Sniglet"/>
                <a:sym typeface="Sniglet"/>
              </a:rPr>
              <a:t>respecto</a:t>
            </a:r>
            <a:r>
              <a:rPr lang="en-US" sz="1100" dirty="0">
                <a:solidFill>
                  <a:srgbClr val="FFFFFF"/>
                </a:solidFill>
                <a:latin typeface="Sniglet"/>
                <a:ea typeface="Sniglet"/>
                <a:cs typeface="Sniglet"/>
                <a:sym typeface="Sniglet"/>
              </a:rPr>
              <a:t>, se </a:t>
            </a:r>
            <a:r>
              <a:rPr lang="en-US" sz="1100" dirty="0" err="1">
                <a:solidFill>
                  <a:srgbClr val="FFFFFF"/>
                </a:solidFill>
                <a:latin typeface="Sniglet"/>
                <a:ea typeface="Sniglet"/>
                <a:cs typeface="Sniglet"/>
                <a:sym typeface="Sniglet"/>
              </a:rPr>
              <a:t>recomienda</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tomar</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una</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muestra</a:t>
            </a:r>
            <a:r>
              <a:rPr lang="en-US" sz="1100" dirty="0">
                <a:solidFill>
                  <a:srgbClr val="FFFFFF"/>
                </a:solidFill>
                <a:latin typeface="Sniglet"/>
                <a:ea typeface="Sniglet"/>
                <a:cs typeface="Sniglet"/>
                <a:sym typeface="Sniglet"/>
              </a:rPr>
              <a:t> de </a:t>
            </a:r>
            <a:r>
              <a:rPr lang="en-US" sz="1100" dirty="0" err="1">
                <a:solidFill>
                  <a:srgbClr val="FFFFFF"/>
                </a:solidFill>
                <a:latin typeface="Sniglet"/>
                <a:ea typeface="Sniglet"/>
                <a:cs typeface="Sniglet"/>
                <a:sym typeface="Sniglet"/>
              </a:rPr>
              <a:t>suero</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dentro</a:t>
            </a:r>
            <a:r>
              <a:rPr lang="en-US" sz="1100" dirty="0">
                <a:solidFill>
                  <a:srgbClr val="FFFFFF"/>
                </a:solidFill>
                <a:latin typeface="Sniglet"/>
                <a:ea typeface="Sniglet"/>
                <a:cs typeface="Sniglet"/>
                <a:sym typeface="Sniglet"/>
              </a:rPr>
              <a:t> de </a:t>
            </a:r>
            <a:r>
              <a:rPr lang="en-US" sz="1100" dirty="0" err="1">
                <a:solidFill>
                  <a:srgbClr val="FFFFFF"/>
                </a:solidFill>
                <a:latin typeface="Sniglet"/>
                <a:ea typeface="Sniglet"/>
                <a:cs typeface="Sniglet"/>
                <a:sym typeface="Sniglet"/>
              </a:rPr>
              <a:t>los</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primeros</a:t>
            </a:r>
            <a:r>
              <a:rPr lang="en-US" sz="1100" dirty="0">
                <a:solidFill>
                  <a:srgbClr val="FFFFFF"/>
                </a:solidFill>
                <a:latin typeface="Sniglet"/>
                <a:ea typeface="Sniglet"/>
                <a:cs typeface="Sniglet"/>
                <a:sym typeface="Sniglet"/>
              </a:rPr>
              <a:t> 5 días de </a:t>
            </a:r>
            <a:r>
              <a:rPr lang="en-US" sz="1100" dirty="0" err="1">
                <a:solidFill>
                  <a:srgbClr val="FFFFFF"/>
                </a:solidFill>
                <a:latin typeface="Sniglet"/>
                <a:ea typeface="Sniglet"/>
                <a:cs typeface="Sniglet"/>
                <a:sym typeface="Sniglet"/>
              </a:rPr>
              <a:t>iniciados</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los</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síntomas</a:t>
            </a:r>
            <a:endParaRPr dirty="0"/>
          </a:p>
          <a:p>
            <a:pPr marL="0" lvl="0" indent="0" algn="l" rtl="0">
              <a:lnSpc>
                <a:spcPct val="100000"/>
              </a:lnSpc>
              <a:spcBef>
                <a:spcPts val="0"/>
              </a:spcBef>
              <a:spcAft>
                <a:spcPts val="0"/>
              </a:spcAft>
              <a:buClr>
                <a:srgbClr val="000000"/>
              </a:buClr>
              <a:buSzPts val="1100"/>
              <a:buFont typeface="Arial"/>
              <a:buNone/>
            </a:pPr>
            <a:r>
              <a:rPr lang="en-US" sz="1100" dirty="0">
                <a:solidFill>
                  <a:srgbClr val="000000"/>
                </a:solidFill>
                <a:latin typeface="Arial"/>
                <a:ea typeface="Arial"/>
                <a:cs typeface="Arial"/>
                <a:sym typeface="Arial"/>
              </a:rPr>
              <a:t>CURRENT ZIKA VIRUS EPIDEMIOLOGY AND RECENT EPIDEMICS . </a:t>
            </a:r>
            <a:r>
              <a:rPr lang="en-US" sz="1100" dirty="0" err="1">
                <a:solidFill>
                  <a:srgbClr val="000000"/>
                </a:solidFill>
                <a:latin typeface="Arial"/>
                <a:ea typeface="Arial"/>
                <a:cs typeface="Arial"/>
                <a:sym typeface="Arial"/>
              </a:rPr>
              <a:t>Ioos</a:t>
            </a:r>
            <a:r>
              <a:rPr lang="en-US" sz="1100" dirty="0">
                <a:solidFill>
                  <a:srgbClr val="000000"/>
                </a:solidFill>
                <a:latin typeface="Arial"/>
                <a:ea typeface="Arial"/>
                <a:cs typeface="Arial"/>
                <a:sym typeface="Arial"/>
              </a:rPr>
              <a:t> , Mallet, </a:t>
            </a:r>
            <a:r>
              <a:rPr lang="en-US" sz="1100" dirty="0" err="1">
                <a:solidFill>
                  <a:srgbClr val="000000"/>
                </a:solidFill>
                <a:latin typeface="Arial"/>
                <a:ea typeface="Arial"/>
                <a:cs typeface="Arial"/>
                <a:sym typeface="Arial"/>
              </a:rPr>
              <a:t>Leparc</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Goffart</a:t>
            </a:r>
            <a:r>
              <a:rPr lang="en-US" sz="1100" dirty="0">
                <a:solidFill>
                  <a:srgbClr val="000000"/>
                </a:solidFill>
                <a:latin typeface="Arial"/>
                <a:ea typeface="Arial"/>
                <a:cs typeface="Arial"/>
                <a:sym typeface="Arial"/>
              </a:rPr>
              <a:t>. </a:t>
            </a:r>
            <a:r>
              <a:rPr lang="en-US" sz="1100" dirty="0" err="1">
                <a:solidFill>
                  <a:srgbClr val="000000"/>
                </a:solidFill>
                <a:latin typeface="Arial"/>
                <a:ea typeface="Arial"/>
                <a:cs typeface="Arial"/>
                <a:sym typeface="Arial"/>
              </a:rPr>
              <a:t>Médecine</a:t>
            </a:r>
            <a:r>
              <a:rPr lang="en-US" sz="1100" dirty="0">
                <a:solidFill>
                  <a:srgbClr val="000000"/>
                </a:solidFill>
                <a:latin typeface="Arial"/>
                <a:ea typeface="Arial"/>
                <a:cs typeface="Arial"/>
                <a:sym typeface="Arial"/>
              </a:rPr>
              <a:t> et Maladies </a:t>
            </a:r>
            <a:r>
              <a:rPr lang="en-US" sz="1100" dirty="0" err="1">
                <a:solidFill>
                  <a:srgbClr val="000000"/>
                </a:solidFill>
                <a:latin typeface="Arial"/>
                <a:ea typeface="Arial"/>
                <a:cs typeface="Arial"/>
                <a:sym typeface="Arial"/>
              </a:rPr>
              <a:t>Infectieuses</a:t>
            </a:r>
            <a:r>
              <a:rPr lang="en-US" sz="1100" dirty="0">
                <a:solidFill>
                  <a:srgbClr val="000000"/>
                </a:solidFill>
                <a:latin typeface="Arial"/>
                <a:ea typeface="Arial"/>
                <a:cs typeface="Arial"/>
                <a:sym typeface="Arial"/>
              </a:rPr>
              <a:t>. 2014;44(11):302-7.  </a:t>
            </a:r>
            <a:endParaRPr dirty="0"/>
          </a:p>
          <a:p>
            <a:pPr marL="0" lvl="0" indent="0" algn="l" rtl="0">
              <a:lnSpc>
                <a:spcPct val="100000"/>
              </a:lnSpc>
              <a:spcBef>
                <a:spcPts val="0"/>
              </a:spcBef>
              <a:spcAft>
                <a:spcPts val="0"/>
              </a:spcAft>
              <a:buSzPts val="1800"/>
              <a:buNone/>
            </a:pPr>
            <a:endParaRPr dirty="0"/>
          </a:p>
          <a:p>
            <a:pPr marL="228600" marR="0" lvl="0" indent="-228600" algn="l" rtl="0">
              <a:lnSpc>
                <a:spcPct val="90000"/>
              </a:lnSpc>
              <a:spcBef>
                <a:spcPts val="0"/>
              </a:spcBef>
              <a:spcAft>
                <a:spcPts val="0"/>
              </a:spcAft>
              <a:buClr>
                <a:schemeClr val="dk1"/>
              </a:buClr>
              <a:buSzPts val="2800"/>
              <a:buFont typeface="Arial"/>
              <a:buChar char="•"/>
            </a:pPr>
            <a:r>
              <a:rPr lang="en-US" sz="1800" b="0" i="0" u="none" strike="noStrike" cap="none" dirty="0" err="1">
                <a:solidFill>
                  <a:schemeClr val="dk1"/>
                </a:solidFill>
                <a:latin typeface="Calibri"/>
                <a:ea typeface="Calibri"/>
                <a:cs typeface="Calibri"/>
                <a:sym typeface="Calibri"/>
              </a:rPr>
              <a:t>Refrigerada</a:t>
            </a:r>
            <a:r>
              <a:rPr lang="en-US" sz="1800" b="0" i="0" u="none" strike="noStrike" cap="none" dirty="0">
                <a:solidFill>
                  <a:schemeClr val="dk1"/>
                </a:solidFill>
                <a:latin typeface="Calibri"/>
                <a:ea typeface="Calibri"/>
                <a:cs typeface="Calibri"/>
                <a:sym typeface="Calibri"/>
              </a:rPr>
              <a:t> (2–8 °C) </a:t>
            </a:r>
            <a:r>
              <a:rPr lang="en-US" sz="1800" b="0" i="0" u="none" strike="noStrike" cap="none" dirty="0" err="1">
                <a:solidFill>
                  <a:schemeClr val="dk1"/>
                </a:solidFill>
                <a:latin typeface="Calibri"/>
                <a:ea typeface="Calibri"/>
                <a:cs typeface="Calibri"/>
                <a:sym typeface="Calibri"/>
              </a:rPr>
              <a:t>si</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será</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procesada</a:t>
            </a:r>
            <a:r>
              <a:rPr lang="en-US" sz="1800" b="0" i="0" u="none" strike="noStrike" cap="none" dirty="0">
                <a:solidFill>
                  <a:schemeClr val="dk1"/>
                </a:solidFill>
                <a:latin typeface="Calibri"/>
                <a:ea typeface="Calibri"/>
                <a:cs typeface="Calibri"/>
                <a:sym typeface="Calibri"/>
              </a:rPr>
              <a:t> antes de 48 horas.  </a:t>
            </a:r>
            <a:endParaRPr dirty="0"/>
          </a:p>
          <a:p>
            <a:pPr marL="228600" marR="0" lvl="0" indent="-50800" algn="l" rtl="0">
              <a:lnSpc>
                <a:spcPct val="90000"/>
              </a:lnSpc>
              <a:spcBef>
                <a:spcPts val="1000"/>
              </a:spcBef>
              <a:spcAft>
                <a:spcPts val="0"/>
              </a:spcAft>
              <a:buClr>
                <a:schemeClr val="dk1"/>
              </a:buClr>
              <a:buSzPts val="2800"/>
              <a:buFont typeface="Arial"/>
              <a:buNone/>
            </a:pPr>
            <a:endParaRPr sz="1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1800" b="0" i="0" u="none" strike="noStrike" cap="none" dirty="0" err="1">
                <a:solidFill>
                  <a:schemeClr val="dk1"/>
                </a:solidFill>
                <a:latin typeface="Calibri"/>
                <a:ea typeface="Calibri"/>
                <a:cs typeface="Calibri"/>
                <a:sym typeface="Calibri"/>
              </a:rPr>
              <a:t>Congelada</a:t>
            </a:r>
            <a:r>
              <a:rPr lang="en-US" sz="1800" b="0" i="0" u="none" strike="noStrike" cap="none" dirty="0">
                <a:solidFill>
                  <a:schemeClr val="dk1"/>
                </a:solidFill>
                <a:latin typeface="Calibri"/>
                <a:ea typeface="Calibri"/>
                <a:cs typeface="Calibri"/>
                <a:sym typeface="Calibri"/>
              </a:rPr>
              <a:t> (-10 a -20 ° C) </a:t>
            </a:r>
            <a:r>
              <a:rPr lang="en-US" sz="1800" b="0" i="0" u="none" strike="noStrike" cap="none" dirty="0" err="1">
                <a:solidFill>
                  <a:schemeClr val="dk1"/>
                </a:solidFill>
                <a:latin typeface="Calibri"/>
                <a:ea typeface="Calibri"/>
                <a:cs typeface="Calibri"/>
                <a:sym typeface="Calibri"/>
              </a:rPr>
              <a:t>si</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será</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procesada</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después</a:t>
            </a:r>
            <a:r>
              <a:rPr lang="en-US" sz="1800" b="0" i="0" u="none" strike="noStrike" cap="none" dirty="0">
                <a:solidFill>
                  <a:schemeClr val="dk1"/>
                </a:solidFill>
                <a:latin typeface="Calibri"/>
                <a:ea typeface="Calibri"/>
                <a:cs typeface="Calibri"/>
                <a:sym typeface="Calibri"/>
              </a:rPr>
              <a:t> de 48 horas o </a:t>
            </a:r>
            <a:r>
              <a:rPr lang="en-US" sz="1800" b="0" i="0" u="none" strike="noStrike" cap="none" dirty="0" err="1">
                <a:solidFill>
                  <a:schemeClr val="dk1"/>
                </a:solidFill>
                <a:latin typeface="Calibri"/>
                <a:ea typeface="Calibri"/>
                <a:cs typeface="Calibri"/>
                <a:sym typeface="Calibri"/>
              </a:rPr>
              <a:t>durante</a:t>
            </a:r>
            <a:r>
              <a:rPr lang="en-US" sz="1800" b="0" i="0" u="none" strike="noStrike" cap="none" dirty="0">
                <a:solidFill>
                  <a:schemeClr val="dk1"/>
                </a:solidFill>
                <a:latin typeface="Calibri"/>
                <a:ea typeface="Calibri"/>
                <a:cs typeface="Calibri"/>
                <a:sym typeface="Calibri"/>
              </a:rPr>
              <a:t> un </a:t>
            </a:r>
            <a:r>
              <a:rPr lang="en-US" sz="1800" b="0" i="0" u="none" strike="noStrike" cap="none" dirty="0" err="1">
                <a:solidFill>
                  <a:schemeClr val="dk1"/>
                </a:solidFill>
                <a:latin typeface="Calibri"/>
                <a:ea typeface="Calibri"/>
                <a:cs typeface="Calibri"/>
                <a:sym typeface="Calibri"/>
              </a:rPr>
              <a:t>periodo</a:t>
            </a:r>
            <a:r>
              <a:rPr lang="en-US" sz="1800" b="0" i="0" u="none" strike="noStrike" cap="none" dirty="0">
                <a:solidFill>
                  <a:schemeClr val="dk1"/>
                </a:solidFill>
                <a:latin typeface="Calibri"/>
                <a:ea typeface="Calibri"/>
                <a:cs typeface="Calibri"/>
                <a:sym typeface="Calibri"/>
              </a:rPr>
              <a:t> no mayor de 7 días.   </a:t>
            </a:r>
            <a:endParaRPr dirty="0"/>
          </a:p>
          <a:p>
            <a:pPr marL="228600" marR="0" lvl="0" indent="-50800" algn="l" rtl="0">
              <a:lnSpc>
                <a:spcPct val="90000"/>
              </a:lnSpc>
              <a:spcBef>
                <a:spcPts val="1000"/>
              </a:spcBef>
              <a:spcAft>
                <a:spcPts val="0"/>
              </a:spcAft>
              <a:buClr>
                <a:schemeClr val="dk1"/>
              </a:buClr>
              <a:buSzPts val="2800"/>
              <a:buFont typeface="Arial"/>
              <a:buNone/>
            </a:pPr>
            <a:endParaRPr sz="1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1800" b="0" i="0" u="none" strike="noStrike" cap="none" dirty="0" err="1">
                <a:solidFill>
                  <a:schemeClr val="dk1"/>
                </a:solidFill>
                <a:latin typeface="Calibri"/>
                <a:ea typeface="Calibri"/>
                <a:cs typeface="Calibri"/>
                <a:sym typeface="Calibri"/>
              </a:rPr>
              <a:t>Congelada</a:t>
            </a:r>
            <a:r>
              <a:rPr lang="en-US" sz="1800" b="0" i="0" u="none" strike="noStrike" cap="none" dirty="0">
                <a:solidFill>
                  <a:schemeClr val="dk1"/>
                </a:solidFill>
                <a:latin typeface="Calibri"/>
                <a:ea typeface="Calibri"/>
                <a:cs typeface="Calibri"/>
                <a:sym typeface="Calibri"/>
              </a:rPr>
              <a:t> (-70 ° C) </a:t>
            </a:r>
            <a:r>
              <a:rPr lang="en-US" sz="1800" b="0" i="0" u="none" strike="noStrike" cap="none" dirty="0" err="1">
                <a:solidFill>
                  <a:schemeClr val="dk1"/>
                </a:solidFill>
                <a:latin typeface="Calibri"/>
                <a:ea typeface="Calibri"/>
                <a:cs typeface="Calibri"/>
                <a:sym typeface="Calibri"/>
              </a:rPr>
              <a:t>si</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será</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procesada</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después</a:t>
            </a:r>
            <a:r>
              <a:rPr lang="en-US" sz="1800" b="0" i="0" u="none" strike="noStrike" cap="none" dirty="0">
                <a:solidFill>
                  <a:schemeClr val="dk1"/>
                </a:solidFill>
                <a:latin typeface="Calibri"/>
                <a:ea typeface="Calibri"/>
                <a:cs typeface="Calibri"/>
                <a:sym typeface="Calibri"/>
              </a:rPr>
              <a:t> de </a:t>
            </a:r>
            <a:r>
              <a:rPr lang="en-US" sz="1800" b="0" i="0" u="none" strike="noStrike" cap="none" dirty="0" err="1">
                <a:solidFill>
                  <a:schemeClr val="dk1"/>
                </a:solidFill>
                <a:latin typeface="Calibri"/>
                <a:ea typeface="Calibri"/>
                <a:cs typeface="Calibri"/>
                <a:sym typeface="Calibri"/>
              </a:rPr>
              <a:t>una</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semana</a:t>
            </a:r>
            <a:r>
              <a:rPr lang="en-US" sz="1800" b="0" i="0" u="none" strike="noStrike" cap="none" dirty="0">
                <a:solidFill>
                  <a:schemeClr val="dk1"/>
                </a:solidFill>
                <a:latin typeface="Calibri"/>
                <a:ea typeface="Calibri"/>
                <a:cs typeface="Calibri"/>
                <a:sym typeface="Calibri"/>
              </a:rPr>
              <a:t>. La </a:t>
            </a:r>
            <a:r>
              <a:rPr lang="en-US" sz="1800" b="0" i="0" u="none" strike="noStrike" cap="none" dirty="0" err="1">
                <a:solidFill>
                  <a:schemeClr val="dk1"/>
                </a:solidFill>
                <a:latin typeface="Calibri"/>
                <a:ea typeface="Calibri"/>
                <a:cs typeface="Calibri"/>
                <a:sym typeface="Calibri"/>
              </a:rPr>
              <a:t>muestra</a:t>
            </a:r>
            <a:r>
              <a:rPr lang="en-US" sz="1800" b="0" i="0" u="none" strike="noStrike" cap="none" dirty="0">
                <a:solidFill>
                  <a:schemeClr val="dk1"/>
                </a:solidFill>
                <a:latin typeface="Calibri"/>
                <a:ea typeface="Calibri"/>
                <a:cs typeface="Calibri"/>
                <a:sym typeface="Calibri"/>
              </a:rPr>
              <a:t> se </a:t>
            </a:r>
            <a:r>
              <a:rPr lang="en-US" sz="1800" b="0" i="0" u="none" strike="noStrike" cap="none" dirty="0" err="1">
                <a:solidFill>
                  <a:schemeClr val="dk1"/>
                </a:solidFill>
                <a:latin typeface="Calibri"/>
                <a:ea typeface="Calibri"/>
                <a:cs typeface="Calibri"/>
                <a:sym typeface="Calibri"/>
              </a:rPr>
              <a:t>conserva</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adecuadamente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durante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periodos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prolongados</a:t>
            </a:r>
            <a:r>
              <a:rPr lang="en-US" sz="1800" b="0" i="0" u="none" strike="noStrike" cap="none" dirty="0">
                <a:solidFill>
                  <a:schemeClr val="dk1"/>
                </a:solidFill>
                <a:latin typeface="Calibri"/>
                <a:ea typeface="Calibri"/>
                <a:cs typeface="Calibri"/>
                <a:sym typeface="Calibri"/>
              </a:rPr>
              <a:t> de </a:t>
            </a:r>
            <a:r>
              <a:rPr lang="en-US" sz="1800" b="0" i="0" u="none" strike="noStrike" cap="none" dirty="0" err="1">
                <a:solidFill>
                  <a:schemeClr val="dk1"/>
                </a:solidFill>
                <a:latin typeface="Calibri"/>
                <a:ea typeface="Calibri"/>
                <a:cs typeface="Calibri"/>
                <a:sym typeface="Calibri"/>
              </a:rPr>
              <a:t>tiempo</a:t>
            </a:r>
            <a:r>
              <a:rPr lang="en-US" sz="1800" b="0" i="0" u="none" strike="noStrike" cap="none"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400"/>
              <a:buNone/>
            </a:pPr>
            <a:endParaRPr dirty="0"/>
          </a:p>
        </p:txBody>
      </p:sp>
      <p:sp>
        <p:nvSpPr>
          <p:cNvPr id="309" name="Google Shape;309;p38: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18" name="Google Shape;31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s-MX" sz="1100" dirty="0"/>
              <a:t>Debido a que la infección por ZIKV en su etapa </a:t>
            </a:r>
            <a:r>
              <a:rPr lang="es-MX" sz="1100" dirty="0" err="1"/>
              <a:t>incial</a:t>
            </a:r>
            <a:r>
              <a:rPr lang="es-MX" sz="1100" dirty="0"/>
              <a:t> suele cursar sin síntomas o muy leves, estos pueden pasar desapercibidos, con lo cual se reducen las oportunidades de tomar muestras biológicas.</a:t>
            </a:r>
            <a:endParaRPr lang="en-US" sz="1100" dirty="0"/>
          </a:p>
          <a:p>
            <a:pPr marL="457200" marR="0" lvl="0" indent="-228600" algn="l" rtl="0">
              <a:lnSpc>
                <a:spcPct val="100000"/>
              </a:lnSpc>
              <a:spcBef>
                <a:spcPts val="0"/>
              </a:spcBef>
              <a:spcAft>
                <a:spcPts val="0"/>
              </a:spcAft>
              <a:buClr>
                <a:srgbClr val="000000"/>
              </a:buClr>
              <a:buSzPts val="1400"/>
              <a:buFont typeface="Arial"/>
              <a:buNone/>
            </a:pPr>
            <a:r>
              <a:rPr lang="en-US" sz="1100" dirty="0"/>
              <a:t>Si bien </a:t>
            </a:r>
            <a:r>
              <a:rPr lang="en-US" sz="1100" dirty="0" err="1"/>
              <a:t>el</a:t>
            </a:r>
            <a:r>
              <a:rPr lang="en-US" sz="1100" dirty="0"/>
              <a:t> </a:t>
            </a:r>
            <a:r>
              <a:rPr lang="en-US" sz="1100" dirty="0" err="1"/>
              <a:t>periodo</a:t>
            </a:r>
            <a:r>
              <a:rPr lang="en-US" sz="1100" dirty="0"/>
              <a:t> de viremia no </a:t>
            </a:r>
            <a:r>
              <a:rPr lang="en-US" sz="1100" dirty="0" err="1"/>
              <a:t>está</a:t>
            </a:r>
            <a:r>
              <a:rPr lang="en-US" sz="1100" dirty="0"/>
              <a:t> </a:t>
            </a:r>
            <a:r>
              <a:rPr lang="en-US" sz="1100" dirty="0" err="1"/>
              <a:t>aún</a:t>
            </a:r>
            <a:r>
              <a:rPr lang="en-US" sz="1100" dirty="0"/>
              <a:t> </a:t>
            </a:r>
            <a:r>
              <a:rPr lang="en-US" sz="1100" dirty="0" err="1"/>
              <a:t>plenamente</a:t>
            </a:r>
            <a:r>
              <a:rPr lang="en-US" sz="1100" dirty="0"/>
              <a:t> </a:t>
            </a:r>
            <a:r>
              <a:rPr lang="en-US" sz="1100" dirty="0" err="1"/>
              <a:t>establecido</a:t>
            </a:r>
            <a:r>
              <a:rPr lang="en-US" sz="1100" dirty="0"/>
              <a:t>, </a:t>
            </a:r>
            <a:r>
              <a:rPr lang="en-US" sz="1100" dirty="0" err="1"/>
              <a:t>el</a:t>
            </a:r>
            <a:r>
              <a:rPr lang="en-US" sz="1100" dirty="0"/>
              <a:t> virus se ha </a:t>
            </a:r>
            <a:r>
              <a:rPr lang="en-US" sz="1100" dirty="0" err="1"/>
              <a:t>detectado</a:t>
            </a:r>
            <a:r>
              <a:rPr lang="en-US" sz="1100" dirty="0"/>
              <a:t> </a:t>
            </a:r>
            <a:r>
              <a:rPr lang="en-US" sz="1100" dirty="0" err="1"/>
              <a:t>en</a:t>
            </a:r>
            <a:r>
              <a:rPr lang="en-US" sz="1100" dirty="0"/>
              <a:t> </a:t>
            </a:r>
            <a:r>
              <a:rPr lang="en-US" sz="1100" dirty="0" err="1"/>
              <a:t>suero</a:t>
            </a:r>
            <a:r>
              <a:rPr lang="en-US" sz="1100" dirty="0"/>
              <a:t> con mayor </a:t>
            </a:r>
            <a:r>
              <a:rPr lang="en-US" sz="1100" dirty="0" err="1"/>
              <a:t>frecuencia</a:t>
            </a:r>
            <a:r>
              <a:rPr lang="en-US" sz="1100" dirty="0"/>
              <a:t> hasta </a:t>
            </a:r>
            <a:r>
              <a:rPr lang="en-US" sz="1100" dirty="0" err="1"/>
              <a:t>el</a:t>
            </a:r>
            <a:r>
              <a:rPr lang="en-US" sz="1100" dirty="0"/>
              <a:t> quinto día de </a:t>
            </a:r>
            <a:r>
              <a:rPr lang="en-US" sz="1100" dirty="0" err="1"/>
              <a:t>iniciados</a:t>
            </a:r>
            <a:r>
              <a:rPr lang="en-US" sz="1100" dirty="0"/>
              <a:t> </a:t>
            </a:r>
            <a:r>
              <a:rPr lang="en-US" sz="1100" dirty="0" err="1"/>
              <a:t>los</a:t>
            </a:r>
            <a:r>
              <a:rPr lang="en-US" sz="1100" dirty="0"/>
              <a:t> </a:t>
            </a:r>
            <a:r>
              <a:rPr lang="en-US" sz="1100" dirty="0" err="1"/>
              <a:t>síntomas</a:t>
            </a:r>
            <a:r>
              <a:rPr lang="en-US" sz="1100" dirty="0"/>
              <a:t> y, </a:t>
            </a:r>
            <a:r>
              <a:rPr lang="en-US" sz="1100" dirty="0" err="1"/>
              <a:t>en</a:t>
            </a:r>
            <a:r>
              <a:rPr lang="en-US" sz="1100" dirty="0"/>
              <a:t> </a:t>
            </a:r>
            <a:r>
              <a:rPr lang="en-US" sz="1100" dirty="0" err="1"/>
              <a:t>algunos</a:t>
            </a:r>
            <a:r>
              <a:rPr lang="en-US" sz="1100" dirty="0"/>
              <a:t> </a:t>
            </a:r>
            <a:r>
              <a:rPr lang="en-US" sz="1100" dirty="0" err="1"/>
              <a:t>casos</a:t>
            </a:r>
            <a:r>
              <a:rPr lang="en-US" sz="1100" dirty="0"/>
              <a:t>, hasta </a:t>
            </a:r>
            <a:r>
              <a:rPr lang="en-US" sz="1100" dirty="0" err="1"/>
              <a:t>el</a:t>
            </a:r>
            <a:r>
              <a:rPr lang="en-US" sz="1100" dirty="0"/>
              <a:t> </a:t>
            </a:r>
            <a:r>
              <a:rPr lang="en-US" sz="1100" dirty="0" err="1"/>
              <a:t>séptimo</a:t>
            </a:r>
            <a:r>
              <a:rPr lang="en-US" sz="1100" dirty="0"/>
              <a:t> día. </a:t>
            </a:r>
            <a:endParaRPr dirty="0"/>
          </a:p>
          <a:p>
            <a:pPr marL="457200" marR="0" lvl="0" indent="-228600" algn="l" rtl="0">
              <a:lnSpc>
                <a:spcPct val="100000"/>
              </a:lnSpc>
              <a:spcBef>
                <a:spcPts val="0"/>
              </a:spcBef>
              <a:spcAft>
                <a:spcPts val="0"/>
              </a:spcAft>
              <a:buClr>
                <a:srgbClr val="000000"/>
              </a:buClr>
              <a:buSzPts val="1400"/>
              <a:buFont typeface="Arial"/>
              <a:buNone/>
            </a:pPr>
            <a:r>
              <a:rPr lang="en-US" sz="1100" dirty="0"/>
              <a:t>Por </a:t>
            </a:r>
            <a:r>
              <a:rPr lang="en-US" sz="1100" dirty="0" err="1"/>
              <a:t>otro</a:t>
            </a:r>
            <a:r>
              <a:rPr lang="en-US" sz="1100" dirty="0"/>
              <a:t> </a:t>
            </a:r>
            <a:r>
              <a:rPr lang="en-US" sz="1100" dirty="0" err="1"/>
              <a:t>lado</a:t>
            </a:r>
            <a:r>
              <a:rPr lang="en-US" sz="1100" dirty="0"/>
              <a:t>, </a:t>
            </a:r>
            <a:r>
              <a:rPr lang="en-US" sz="1100" dirty="0" err="1"/>
              <a:t>en</a:t>
            </a:r>
            <a:r>
              <a:rPr lang="en-US" sz="1100" dirty="0"/>
              <a:t> </a:t>
            </a:r>
            <a:r>
              <a:rPr lang="en-US" sz="1100" dirty="0" err="1"/>
              <a:t>algunos</a:t>
            </a:r>
            <a:r>
              <a:rPr lang="en-US" sz="1100" dirty="0"/>
              <a:t> </a:t>
            </a:r>
            <a:r>
              <a:rPr lang="en-US" sz="1100" dirty="0" err="1"/>
              <a:t>casos</a:t>
            </a:r>
            <a:r>
              <a:rPr lang="en-US" sz="1100" dirty="0"/>
              <a:t> se ha </a:t>
            </a:r>
            <a:r>
              <a:rPr lang="en-US" sz="1100" dirty="0" err="1"/>
              <a:t>podido</a:t>
            </a:r>
            <a:r>
              <a:rPr lang="en-US" sz="1100" dirty="0"/>
              <a:t> </a:t>
            </a:r>
            <a:r>
              <a:rPr lang="en-US" sz="1100" dirty="0" err="1"/>
              <a:t>detectar</a:t>
            </a:r>
            <a:r>
              <a:rPr lang="en-US" sz="1100" dirty="0"/>
              <a:t> </a:t>
            </a:r>
            <a:r>
              <a:rPr lang="en-US" sz="1100" dirty="0" err="1"/>
              <a:t>altas</a:t>
            </a:r>
            <a:r>
              <a:rPr lang="en-US" sz="1100" dirty="0"/>
              <a:t> cargas </a:t>
            </a:r>
            <a:r>
              <a:rPr lang="en-US" sz="1100" dirty="0" err="1"/>
              <a:t>virales</a:t>
            </a:r>
            <a:r>
              <a:rPr lang="en-US" sz="1100" dirty="0"/>
              <a:t> </a:t>
            </a:r>
            <a:r>
              <a:rPr lang="en-US" sz="1100" dirty="0" err="1"/>
              <a:t>en</a:t>
            </a:r>
            <a:r>
              <a:rPr lang="en-US" sz="1100" dirty="0"/>
              <a:t> </a:t>
            </a:r>
            <a:r>
              <a:rPr lang="en-US" sz="1100" dirty="0" err="1"/>
              <a:t>orina</a:t>
            </a:r>
            <a:r>
              <a:rPr lang="en-US" sz="1100" dirty="0"/>
              <a:t> </a:t>
            </a:r>
            <a:r>
              <a:rPr lang="en-US" sz="1100" dirty="0" err="1"/>
              <a:t>durante</a:t>
            </a:r>
            <a:r>
              <a:rPr lang="en-US" sz="1100" dirty="0"/>
              <a:t> un </a:t>
            </a:r>
            <a:r>
              <a:rPr lang="en-US" sz="1100" dirty="0" err="1"/>
              <a:t>tiempo</a:t>
            </a:r>
            <a:r>
              <a:rPr lang="en-US" sz="1100" dirty="0"/>
              <a:t> </a:t>
            </a:r>
            <a:r>
              <a:rPr lang="en-US" sz="1100" dirty="0" err="1"/>
              <a:t>prolongado</a:t>
            </a:r>
            <a:r>
              <a:rPr lang="en-US" sz="1100" dirty="0"/>
              <a:t> de la </a:t>
            </a:r>
            <a:r>
              <a:rPr lang="en-US" sz="1100" dirty="0" err="1"/>
              <a:t>fase</a:t>
            </a:r>
            <a:r>
              <a:rPr lang="en-US" sz="1100" dirty="0"/>
              <a:t> </a:t>
            </a:r>
            <a:r>
              <a:rPr lang="en-US" sz="1100" dirty="0" err="1"/>
              <a:t>aguda</a:t>
            </a:r>
            <a:r>
              <a:rPr lang="en-US" sz="1100" dirty="0"/>
              <a:t>. Por </a:t>
            </a:r>
            <a:r>
              <a:rPr lang="en-US" sz="1100" dirty="0" err="1"/>
              <a:t>ello</a:t>
            </a:r>
            <a:r>
              <a:rPr lang="en-US" sz="1100" dirty="0"/>
              <a:t> y para </a:t>
            </a:r>
            <a:r>
              <a:rPr lang="en-US" sz="1100" dirty="0" err="1"/>
              <a:t>mejorar</a:t>
            </a:r>
            <a:r>
              <a:rPr lang="en-US" sz="1100" dirty="0"/>
              <a:t> la </a:t>
            </a:r>
            <a:r>
              <a:rPr lang="en-US" sz="1100" dirty="0" err="1"/>
              <a:t>sensibilidad</a:t>
            </a:r>
            <a:r>
              <a:rPr lang="en-US" sz="1100" dirty="0"/>
              <a:t> del </a:t>
            </a:r>
            <a:r>
              <a:rPr lang="en-US" sz="1100" dirty="0" err="1"/>
              <a:t>diagnóstico</a:t>
            </a:r>
            <a:r>
              <a:rPr lang="en-US" sz="1100" dirty="0"/>
              <a:t>, se </a:t>
            </a:r>
            <a:r>
              <a:rPr lang="en-US" sz="1100" dirty="0" err="1"/>
              <a:t>recomienda</a:t>
            </a:r>
            <a:r>
              <a:rPr lang="en-US" sz="1100" dirty="0"/>
              <a:t> </a:t>
            </a:r>
            <a:r>
              <a:rPr lang="en-US" sz="1100" dirty="0" err="1"/>
              <a:t>tomar</a:t>
            </a:r>
            <a:r>
              <a:rPr lang="en-US" sz="1100" dirty="0"/>
              <a:t> </a:t>
            </a:r>
            <a:r>
              <a:rPr lang="en-US" sz="1100" dirty="0" err="1"/>
              <a:t>muestra</a:t>
            </a:r>
            <a:r>
              <a:rPr lang="en-US" sz="1100" dirty="0"/>
              <a:t> de </a:t>
            </a:r>
            <a:r>
              <a:rPr lang="en-US" sz="1100" dirty="0" err="1"/>
              <a:t>suero</a:t>
            </a:r>
            <a:r>
              <a:rPr lang="en-US" sz="1100" dirty="0"/>
              <a:t> </a:t>
            </a:r>
            <a:r>
              <a:rPr lang="en-US" sz="1100" dirty="0" err="1"/>
              <a:t>simultáneamente</a:t>
            </a:r>
            <a:r>
              <a:rPr lang="en-US" sz="1100" dirty="0"/>
              <a:t> con </a:t>
            </a:r>
            <a:r>
              <a:rPr lang="en-US" sz="1100" dirty="0" err="1"/>
              <a:t>muestra</a:t>
            </a:r>
            <a:r>
              <a:rPr lang="en-US" sz="1100" dirty="0"/>
              <a:t> de </a:t>
            </a:r>
            <a:r>
              <a:rPr lang="en-US" sz="1100" dirty="0" err="1"/>
              <a:t>orina</a:t>
            </a:r>
            <a:r>
              <a:rPr lang="en-US" sz="1100" dirty="0"/>
              <a:t> (</a:t>
            </a:r>
            <a:r>
              <a:rPr lang="en-US" sz="1100" dirty="0" err="1"/>
              <a:t>máximo</a:t>
            </a:r>
            <a:r>
              <a:rPr lang="en-US" sz="1100" dirty="0"/>
              <a:t> hasta </a:t>
            </a:r>
            <a:r>
              <a:rPr lang="en-US" sz="1100" dirty="0" err="1"/>
              <a:t>el</a:t>
            </a:r>
            <a:r>
              <a:rPr lang="en-US" sz="1100" dirty="0"/>
              <a:t> 15° día) </a:t>
            </a:r>
            <a:endParaRPr dirty="0"/>
          </a:p>
          <a:p>
            <a:pPr marL="457200" marR="0" lvl="0" indent="-228600" algn="l" rtl="0">
              <a:lnSpc>
                <a:spcPct val="100000"/>
              </a:lnSpc>
              <a:spcBef>
                <a:spcPts val="0"/>
              </a:spcBef>
              <a:spcAft>
                <a:spcPts val="0"/>
              </a:spcAft>
              <a:buClr>
                <a:srgbClr val="000000"/>
              </a:buClr>
              <a:buSzPts val="1400"/>
              <a:buFont typeface="Arial"/>
              <a:buNone/>
            </a:pPr>
            <a:r>
              <a:rPr lang="en-US" sz="1100" dirty="0"/>
              <a:t>En </a:t>
            </a:r>
            <a:r>
              <a:rPr lang="en-US" sz="1100" dirty="0" err="1"/>
              <a:t>una</a:t>
            </a:r>
            <a:r>
              <a:rPr lang="en-US" sz="1100" dirty="0"/>
              <a:t> gran </a:t>
            </a:r>
            <a:r>
              <a:rPr lang="en-US" sz="1100" dirty="0" err="1"/>
              <a:t>proporción</a:t>
            </a:r>
            <a:r>
              <a:rPr lang="en-US" sz="1100" dirty="0"/>
              <a:t> de </a:t>
            </a:r>
            <a:r>
              <a:rPr lang="en-US" sz="1100" dirty="0" err="1"/>
              <a:t>casos</a:t>
            </a:r>
            <a:r>
              <a:rPr lang="en-US" sz="1100" dirty="0"/>
              <a:t> </a:t>
            </a:r>
            <a:r>
              <a:rPr lang="en-US" sz="1100" dirty="0" err="1"/>
              <a:t>los</a:t>
            </a:r>
            <a:r>
              <a:rPr lang="en-US" sz="1100" dirty="0"/>
              <a:t> </a:t>
            </a:r>
            <a:r>
              <a:rPr lang="en-US" sz="1100" dirty="0" err="1"/>
              <a:t>síntomas</a:t>
            </a:r>
            <a:r>
              <a:rPr lang="en-US" sz="1100" dirty="0"/>
              <a:t> </a:t>
            </a:r>
            <a:r>
              <a:rPr lang="en-US" sz="1100" dirty="0" err="1"/>
              <a:t>iniciales</a:t>
            </a:r>
            <a:r>
              <a:rPr lang="en-US" sz="1100" dirty="0"/>
              <a:t> </a:t>
            </a:r>
            <a:r>
              <a:rPr lang="en-US" sz="1100" dirty="0" err="1"/>
              <a:t>pueden</a:t>
            </a:r>
            <a:r>
              <a:rPr lang="en-US" sz="1100" dirty="0"/>
              <a:t> pasar </a:t>
            </a:r>
            <a:r>
              <a:rPr lang="en-US" sz="1100" dirty="0" err="1"/>
              <a:t>desapercibidos</a:t>
            </a:r>
            <a:r>
              <a:rPr lang="en-US" sz="1100" dirty="0"/>
              <a:t> o </a:t>
            </a:r>
            <a:r>
              <a:rPr lang="en-US" sz="1100" dirty="0" err="1"/>
              <a:t>los</a:t>
            </a:r>
            <a:r>
              <a:rPr lang="en-US" sz="1100" dirty="0"/>
              <a:t> </a:t>
            </a:r>
            <a:r>
              <a:rPr lang="en-US" sz="1100" dirty="0" err="1"/>
              <a:t>pacientes</a:t>
            </a:r>
            <a:r>
              <a:rPr lang="en-US" sz="1100" dirty="0"/>
              <a:t> </a:t>
            </a:r>
            <a:r>
              <a:rPr lang="en-US" sz="1100" dirty="0" err="1"/>
              <a:t>consultar</a:t>
            </a:r>
            <a:r>
              <a:rPr lang="en-US" sz="1100" dirty="0"/>
              <a:t> </a:t>
            </a:r>
            <a:r>
              <a:rPr lang="en-US" sz="1100" dirty="0" err="1"/>
              <a:t>tardíamente</a:t>
            </a:r>
            <a:r>
              <a:rPr lang="en-US" sz="1100" dirty="0"/>
              <a:t>, con lo </a:t>
            </a:r>
            <a:r>
              <a:rPr lang="en-US" sz="1100" dirty="0" err="1"/>
              <a:t>cual</a:t>
            </a:r>
            <a:r>
              <a:rPr lang="en-US" sz="1100" dirty="0"/>
              <a:t> </a:t>
            </a:r>
            <a:r>
              <a:rPr lang="en-US" sz="1100" dirty="0" err="1"/>
              <a:t>disminuyen</a:t>
            </a:r>
            <a:r>
              <a:rPr lang="en-US" sz="1100" dirty="0"/>
              <a:t> las </a:t>
            </a:r>
            <a:r>
              <a:rPr lang="en-US" sz="1100" dirty="0" err="1"/>
              <a:t>oportunidades</a:t>
            </a:r>
            <a:r>
              <a:rPr lang="en-US" sz="1100" dirty="0"/>
              <a:t> de </a:t>
            </a:r>
            <a:r>
              <a:rPr lang="en-US" sz="1100" dirty="0" err="1"/>
              <a:t>tomar</a:t>
            </a:r>
            <a:r>
              <a:rPr lang="en-US" sz="1100" dirty="0"/>
              <a:t> </a:t>
            </a:r>
            <a:r>
              <a:rPr lang="en-US" sz="1100" dirty="0" err="1"/>
              <a:t>muestras</a:t>
            </a:r>
            <a:r>
              <a:rPr lang="en-US" sz="1100" dirty="0"/>
              <a:t> </a:t>
            </a:r>
            <a:r>
              <a:rPr lang="en-US" sz="1100" dirty="0" err="1"/>
              <a:t>biológicas</a:t>
            </a:r>
            <a:r>
              <a:rPr lang="en-US" sz="1100" dirty="0"/>
              <a:t>.</a:t>
            </a:r>
          </a:p>
          <a:p>
            <a:pPr marL="457200" marR="0" lvl="0" indent="-228600" algn="l" rtl="0">
              <a:lnSpc>
                <a:spcPct val="100000"/>
              </a:lnSpc>
              <a:spcBef>
                <a:spcPts val="0"/>
              </a:spcBef>
              <a:spcAft>
                <a:spcPts val="0"/>
              </a:spcAft>
              <a:buClr>
                <a:srgbClr val="000000"/>
              </a:buClr>
              <a:buSzPts val="1400"/>
              <a:buFont typeface="Arial"/>
              <a:buNone/>
            </a:pPr>
            <a:endParaRPr lang="en-US" sz="1100" b="0" i="0" u="none" strike="noStrike" dirty="0">
              <a:solidFill>
                <a:schemeClr val="dk1"/>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100" dirty="0"/>
              <a:t>Aunque por otro lado, además de la muestra de suero, en los últimos años se ha venido demostrando la utilidad de la muestra de orina. Se ha detectado virus en orina (</a:t>
            </a:r>
            <a:r>
              <a:rPr lang="es-MX" sz="1100" dirty="0" err="1"/>
              <a:t>viruria</a:t>
            </a:r>
            <a:r>
              <a:rPr lang="es-MX" sz="1100" dirty="0"/>
              <a:t>) en infecciones por flavivirus como dengue, fiebre amarilla, fiebre del Nilo Occidental y ahora en Zika. Para ZIKV se ha detectado ARN así como virus viable aislado en cultivo. La utilidad de la detección de ZIKV en orina está cobrando mayor relevancia dada la corta viremia y la dificultad con el diagnóstico serológico. Así mismo, se ha detectado carga viral alta en orina durante un periodo prolongado de la fase aguda, incluso hasta 2 semanas de iniciados los síntomas, por lo que se considera una buena muestra alternativa </a:t>
            </a:r>
          </a:p>
          <a:p>
            <a:pPr marL="457200" marR="0" lvl="0" indent="-228600" algn="l" rtl="0">
              <a:lnSpc>
                <a:spcPct val="100000"/>
              </a:lnSpc>
              <a:spcBef>
                <a:spcPts val="0"/>
              </a:spcBef>
              <a:spcAft>
                <a:spcPts val="0"/>
              </a:spcAft>
              <a:buClr>
                <a:srgbClr val="000000"/>
              </a:buClr>
              <a:buSzPts val="1400"/>
              <a:buFont typeface="Arial"/>
              <a:buNone/>
            </a:pPr>
            <a:endParaRPr sz="1100" b="0" i="0" u="none" strike="noStrike" dirty="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100"/>
              <a:buFont typeface="Sniglet"/>
              <a:buNone/>
            </a:pPr>
            <a:r>
              <a:rPr lang="en-US" dirty="0" err="1"/>
              <a:t>Diagnóstico</a:t>
            </a:r>
            <a:r>
              <a:rPr lang="en-US" dirty="0"/>
              <a:t> </a:t>
            </a:r>
            <a:r>
              <a:rPr lang="en-US" dirty="0" err="1"/>
              <a:t>virológico</a:t>
            </a:r>
            <a:r>
              <a:rPr lang="en-US" dirty="0"/>
              <a:t> (</a:t>
            </a:r>
            <a:r>
              <a:rPr lang="en-US" dirty="0" err="1"/>
              <a:t>fase</a:t>
            </a:r>
            <a:r>
              <a:rPr lang="en-US" dirty="0"/>
              <a:t> </a:t>
            </a:r>
            <a:r>
              <a:rPr lang="en-US" dirty="0" err="1"/>
              <a:t>aguda</a:t>
            </a:r>
            <a:r>
              <a:rPr lang="en-US" dirty="0"/>
              <a:t> de la </a:t>
            </a:r>
            <a:r>
              <a:rPr lang="en-US" dirty="0" err="1"/>
              <a:t>enfermedad</a:t>
            </a:r>
            <a:r>
              <a:rPr lang="en-US" dirty="0"/>
              <a:t>)</a:t>
            </a:r>
            <a:endParaRPr dirty="0"/>
          </a:p>
          <a:p>
            <a:pPr marL="0" marR="0" lvl="0" indent="0" algn="just" rtl="0">
              <a:lnSpc>
                <a:spcPct val="100000"/>
              </a:lnSpc>
              <a:spcBef>
                <a:spcPts val="0"/>
              </a:spcBef>
              <a:spcAft>
                <a:spcPts val="0"/>
              </a:spcAft>
              <a:buClr>
                <a:schemeClr val="dk1"/>
              </a:buClr>
              <a:buSzPts val="2100"/>
              <a:buFont typeface="Sniglet"/>
              <a:buNone/>
            </a:pPr>
            <a:r>
              <a:rPr lang="en-US" dirty="0" err="1"/>
              <a:t>Usualmente</a:t>
            </a:r>
            <a:r>
              <a:rPr lang="en-US" dirty="0"/>
              <a:t>, </a:t>
            </a:r>
            <a:r>
              <a:rPr lang="en-US" dirty="0" err="1"/>
              <a:t>durante</a:t>
            </a:r>
            <a:r>
              <a:rPr lang="en-US" dirty="0"/>
              <a:t> la </a:t>
            </a:r>
            <a:r>
              <a:rPr lang="en-US" dirty="0" err="1"/>
              <a:t>aparición</a:t>
            </a:r>
            <a:r>
              <a:rPr lang="en-US" dirty="0"/>
              <a:t> de </a:t>
            </a:r>
            <a:r>
              <a:rPr lang="en-US" dirty="0" err="1"/>
              <a:t>los</a:t>
            </a:r>
            <a:r>
              <a:rPr lang="en-US" dirty="0"/>
              <a:t> </a:t>
            </a:r>
            <a:r>
              <a:rPr lang="en-US" dirty="0" err="1"/>
              <a:t>primeros</a:t>
            </a:r>
            <a:r>
              <a:rPr lang="en-US" dirty="0"/>
              <a:t> </a:t>
            </a:r>
            <a:r>
              <a:rPr lang="en-US" dirty="0" err="1"/>
              <a:t>síntomas</a:t>
            </a:r>
            <a:r>
              <a:rPr lang="en-US" dirty="0"/>
              <a:t> de la </a:t>
            </a:r>
            <a:r>
              <a:rPr lang="en-US" dirty="0" err="1"/>
              <a:t>enfermedad</a:t>
            </a:r>
            <a:r>
              <a:rPr lang="en-US" dirty="0"/>
              <a:t>, la </a:t>
            </a:r>
            <a:r>
              <a:rPr lang="en-US" dirty="0" err="1"/>
              <a:t>detección</a:t>
            </a:r>
            <a:r>
              <a:rPr lang="en-US" dirty="0"/>
              <a:t> de la viremia </a:t>
            </a:r>
            <a:r>
              <a:rPr lang="en-US" dirty="0" err="1"/>
              <a:t>en</a:t>
            </a:r>
            <a:r>
              <a:rPr lang="en-US" dirty="0"/>
              <a:t> arbovirus (</a:t>
            </a:r>
            <a:r>
              <a:rPr lang="en-US" dirty="0" err="1"/>
              <a:t>principlamente</a:t>
            </a:r>
            <a:r>
              <a:rPr lang="en-US" dirty="0"/>
              <a:t> flavivirus y </a:t>
            </a:r>
            <a:r>
              <a:rPr lang="en-US" dirty="0" err="1"/>
              <a:t>alfavirus</a:t>
            </a:r>
            <a:r>
              <a:rPr lang="en-US" dirty="0"/>
              <a:t>) se </a:t>
            </a:r>
            <a:r>
              <a:rPr lang="en-US" dirty="0" err="1"/>
              <a:t>realiza</a:t>
            </a:r>
            <a:r>
              <a:rPr lang="en-US" dirty="0"/>
              <a:t> con </a:t>
            </a:r>
            <a:r>
              <a:rPr lang="en-US" dirty="0" err="1"/>
              <a:t>éxito</a:t>
            </a:r>
            <a:r>
              <a:rPr lang="en-US" dirty="0"/>
              <a:t> de cuatro a </a:t>
            </a:r>
            <a:r>
              <a:rPr lang="en-US" dirty="0" err="1"/>
              <a:t>cinco</a:t>
            </a:r>
            <a:r>
              <a:rPr lang="en-US" dirty="0"/>
              <a:t> días </a:t>
            </a:r>
            <a:r>
              <a:rPr lang="en-US" dirty="0" err="1"/>
              <a:t>tras</a:t>
            </a:r>
            <a:r>
              <a:rPr lang="en-US" dirty="0"/>
              <a:t> </a:t>
            </a:r>
            <a:r>
              <a:rPr lang="en-US" dirty="0" err="1"/>
              <a:t>el</a:t>
            </a:r>
            <a:r>
              <a:rPr lang="en-US" dirty="0"/>
              <a:t> </a:t>
            </a:r>
            <a:r>
              <a:rPr lang="en-US" dirty="0" err="1"/>
              <a:t>inicio</a:t>
            </a:r>
            <a:r>
              <a:rPr lang="en-US" dirty="0"/>
              <a:t> de </a:t>
            </a:r>
            <a:r>
              <a:rPr lang="en-US" dirty="0" err="1"/>
              <a:t>los</a:t>
            </a:r>
            <a:r>
              <a:rPr lang="en-US" dirty="0"/>
              <a:t> </a:t>
            </a:r>
            <a:r>
              <a:rPr lang="en-US" dirty="0" err="1"/>
              <a:t>síntomas</a:t>
            </a:r>
            <a:r>
              <a:rPr lang="en-US" dirty="0"/>
              <a:t>. </a:t>
            </a:r>
            <a:r>
              <a:rPr lang="en-US" dirty="0" err="1"/>
              <a:t>Algunos</a:t>
            </a:r>
            <a:r>
              <a:rPr lang="en-US" dirty="0"/>
              <a:t> arbovirus </a:t>
            </a:r>
            <a:r>
              <a:rPr lang="en-US" dirty="0" err="1"/>
              <a:t>como</a:t>
            </a:r>
            <a:r>
              <a:rPr lang="en-US" dirty="0"/>
              <a:t> </a:t>
            </a:r>
            <a:r>
              <a:rPr lang="en-US" dirty="0" err="1"/>
              <a:t>el</a:t>
            </a:r>
            <a:r>
              <a:rPr lang="en-US" dirty="0"/>
              <a:t> CHIKV </a:t>
            </a:r>
            <a:r>
              <a:rPr lang="en-US" dirty="0" err="1"/>
              <a:t>pueden</a:t>
            </a:r>
            <a:r>
              <a:rPr lang="en-US" dirty="0"/>
              <a:t> </a:t>
            </a:r>
            <a:r>
              <a:rPr lang="en-US" dirty="0" err="1"/>
              <a:t>cursar</a:t>
            </a:r>
            <a:r>
              <a:rPr lang="en-US" dirty="0"/>
              <a:t> con viremias </a:t>
            </a:r>
            <a:r>
              <a:rPr lang="en-US" dirty="0" err="1"/>
              <a:t>más</a:t>
            </a:r>
            <a:r>
              <a:rPr lang="en-US" dirty="0"/>
              <a:t> </a:t>
            </a:r>
            <a:r>
              <a:rPr lang="en-US" dirty="0" err="1"/>
              <a:t>prolongadas</a:t>
            </a:r>
            <a:r>
              <a:rPr lang="en-US" dirty="0"/>
              <a:t>, </a:t>
            </a:r>
            <a:r>
              <a:rPr lang="en-US" dirty="0" err="1"/>
              <a:t>detectándose</a:t>
            </a:r>
            <a:r>
              <a:rPr lang="en-US" dirty="0"/>
              <a:t> hasta </a:t>
            </a:r>
            <a:r>
              <a:rPr lang="en-US" dirty="0" err="1"/>
              <a:t>más</a:t>
            </a:r>
            <a:r>
              <a:rPr lang="en-US" dirty="0"/>
              <a:t> de 7 días </a:t>
            </a:r>
            <a:r>
              <a:rPr lang="en-US" dirty="0" err="1"/>
              <a:t>después</a:t>
            </a:r>
            <a:r>
              <a:rPr lang="en-US" dirty="0"/>
              <a:t> de </a:t>
            </a:r>
            <a:r>
              <a:rPr lang="en-US" dirty="0" err="1"/>
              <a:t>iniciados</a:t>
            </a:r>
            <a:r>
              <a:rPr lang="en-US" dirty="0"/>
              <a:t> </a:t>
            </a:r>
            <a:r>
              <a:rPr lang="en-US" dirty="0" err="1"/>
              <a:t>los</a:t>
            </a:r>
            <a:r>
              <a:rPr lang="en-US" dirty="0"/>
              <a:t> </a:t>
            </a:r>
            <a:r>
              <a:rPr lang="en-US" dirty="0" err="1"/>
              <a:t>síntomas</a:t>
            </a:r>
            <a:r>
              <a:rPr lang="en-US" dirty="0"/>
              <a:t>.</a:t>
            </a:r>
            <a:endParaRPr sz="1800" b="0" i="0" u="none" strike="noStrike" cap="none" dirty="0">
              <a:solidFill>
                <a:schemeClr val="dk1"/>
              </a:solidFill>
              <a:latin typeface="Sniglet"/>
              <a:ea typeface="Sniglet"/>
              <a:cs typeface="Sniglet"/>
              <a:sym typeface="Sniglet"/>
            </a:endParaRPr>
          </a:p>
          <a:p>
            <a:pPr marL="0" marR="0" lvl="0" indent="0" algn="just" rtl="0">
              <a:lnSpc>
                <a:spcPct val="100000"/>
              </a:lnSpc>
              <a:spcBef>
                <a:spcPts val="0"/>
              </a:spcBef>
              <a:spcAft>
                <a:spcPts val="0"/>
              </a:spcAft>
              <a:buClr>
                <a:schemeClr val="dk1"/>
              </a:buClr>
              <a:buSzPts val="2100"/>
              <a:buFont typeface="Sniglet"/>
              <a:buNone/>
            </a:pPr>
            <a:r>
              <a:rPr lang="en-US" sz="1800" b="0" i="0" u="none" strike="noStrike" cap="none" dirty="0" err="1">
                <a:solidFill>
                  <a:schemeClr val="dk1"/>
                </a:solidFill>
                <a:latin typeface="Sniglet"/>
                <a:ea typeface="Sniglet"/>
                <a:cs typeface="Sniglet"/>
                <a:sym typeface="Sniglet"/>
              </a:rPr>
              <a:t>Aislamiento</a:t>
            </a:r>
            <a:r>
              <a:rPr lang="en-US" sz="1800" b="0" i="0" u="none" strike="noStrike" cap="none" dirty="0">
                <a:solidFill>
                  <a:schemeClr val="dk1"/>
                </a:solidFill>
                <a:latin typeface="Sniglet"/>
                <a:ea typeface="Sniglet"/>
                <a:cs typeface="Sniglet"/>
                <a:sym typeface="Sniglet"/>
              </a:rPr>
              <a:t> viral </a:t>
            </a:r>
            <a:r>
              <a:rPr lang="en-US" sz="1800" b="0" i="0" u="none" strike="noStrike" cap="none" dirty="0" err="1">
                <a:solidFill>
                  <a:schemeClr val="dk1"/>
                </a:solidFill>
                <a:latin typeface="Sniglet"/>
                <a:ea typeface="Sniglet"/>
                <a:cs typeface="Sniglet"/>
                <a:sym typeface="Sniglet"/>
              </a:rPr>
              <a:t>en</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muestras</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recolectadas</a:t>
            </a:r>
            <a:r>
              <a:rPr lang="en-US" sz="1800" b="0" i="0" u="none" strike="noStrike" cap="none" dirty="0">
                <a:solidFill>
                  <a:schemeClr val="dk1"/>
                </a:solidFill>
                <a:latin typeface="Sniglet"/>
                <a:ea typeface="Sniglet"/>
                <a:cs typeface="Sniglet"/>
                <a:sym typeface="Sniglet"/>
              </a:rPr>
              <a:t> a </a:t>
            </a:r>
            <a:r>
              <a:rPr lang="en-US" sz="1800" b="0" i="0" u="none" strike="noStrike" cap="none" dirty="0" err="1">
                <a:solidFill>
                  <a:schemeClr val="dk1"/>
                </a:solidFill>
                <a:latin typeface="Sniglet"/>
                <a:ea typeface="Sniglet"/>
                <a:cs typeface="Sniglet"/>
                <a:sym typeface="Sniglet"/>
              </a:rPr>
              <a:t>menos</a:t>
            </a:r>
            <a:r>
              <a:rPr lang="en-US" sz="1800" b="0" i="0" u="none" strike="noStrike" cap="none" dirty="0">
                <a:solidFill>
                  <a:schemeClr val="dk1"/>
                </a:solidFill>
                <a:latin typeface="Sniglet"/>
                <a:ea typeface="Sniglet"/>
                <a:cs typeface="Sniglet"/>
                <a:sym typeface="Sniglet"/>
              </a:rPr>
              <a:t> de </a:t>
            </a:r>
            <a:r>
              <a:rPr lang="en-US" sz="1800" b="0" i="0" u="none" strike="noStrike" cap="none" dirty="0" err="1">
                <a:solidFill>
                  <a:schemeClr val="dk1"/>
                </a:solidFill>
                <a:latin typeface="Sniglet"/>
                <a:ea typeface="Sniglet"/>
                <a:cs typeface="Sniglet"/>
                <a:sym typeface="Sniglet"/>
              </a:rPr>
              <a:t>cinco</a:t>
            </a:r>
            <a:r>
              <a:rPr lang="en-US" sz="1800" b="0" i="0" u="none" strike="noStrike" cap="none" dirty="0">
                <a:solidFill>
                  <a:schemeClr val="dk1"/>
                </a:solidFill>
                <a:latin typeface="Sniglet"/>
                <a:ea typeface="Sniglet"/>
                <a:cs typeface="Sniglet"/>
                <a:sym typeface="Sniglet"/>
              </a:rPr>
              <a:t> días de </a:t>
            </a:r>
            <a:r>
              <a:rPr lang="en-US" sz="1800" b="0" i="0" u="none" strike="noStrike" cap="none" dirty="0" err="1">
                <a:solidFill>
                  <a:schemeClr val="dk1"/>
                </a:solidFill>
                <a:latin typeface="Sniglet"/>
                <a:ea typeface="Sniglet"/>
                <a:cs typeface="Sniglet"/>
                <a:sym typeface="Sniglet"/>
              </a:rPr>
              <a:t>iniciados</a:t>
            </a:r>
            <a:r>
              <a:rPr lang="en-US" sz="1800" b="0" i="0" u="none" strike="noStrike" cap="none" dirty="0">
                <a:solidFill>
                  <a:schemeClr val="dk1"/>
                </a:solidFill>
                <a:latin typeface="Sniglet"/>
                <a:ea typeface="Sniglet"/>
                <a:cs typeface="Sniglet"/>
                <a:sym typeface="Sniglet"/>
              </a:rPr>
              <a:t> de </a:t>
            </a:r>
            <a:r>
              <a:rPr lang="en-US" sz="1800" b="0" i="0" u="none" strike="noStrike" cap="none" dirty="0" err="1">
                <a:solidFill>
                  <a:schemeClr val="dk1"/>
                </a:solidFill>
                <a:latin typeface="Sniglet"/>
                <a:ea typeface="Sniglet"/>
                <a:cs typeface="Sniglet"/>
                <a:sym typeface="Sniglet"/>
              </a:rPr>
              <a:t>los</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síntomas</a:t>
            </a:r>
            <a:r>
              <a:rPr lang="en-US" sz="1800" b="0" i="0" u="none" strike="noStrike" cap="none" dirty="0">
                <a:solidFill>
                  <a:schemeClr val="dk1"/>
                </a:solidFill>
                <a:latin typeface="Sniglet"/>
                <a:ea typeface="Sniglet"/>
                <a:cs typeface="Sniglet"/>
                <a:sym typeface="Sniglet"/>
              </a:rPr>
              <a:t>. </a:t>
            </a:r>
            <a:endParaRPr sz="11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2100"/>
              <a:buFont typeface="Sniglet"/>
              <a:buNone/>
            </a:pPr>
            <a:r>
              <a:rPr lang="en-US" sz="1800" dirty="0">
                <a:solidFill>
                  <a:schemeClr val="dk1"/>
                </a:solidFill>
                <a:latin typeface="Sniglet"/>
                <a:ea typeface="Sniglet"/>
                <a:cs typeface="Sniglet"/>
                <a:sym typeface="Sniglet"/>
              </a:rPr>
              <a:t>N</a:t>
            </a:r>
            <a:r>
              <a:rPr lang="en-US" sz="1800" b="0" i="0" u="none" strike="noStrike" cap="none" dirty="0">
                <a:solidFill>
                  <a:schemeClr val="dk1"/>
                </a:solidFill>
                <a:latin typeface="Sniglet"/>
                <a:ea typeface="Sniglet"/>
                <a:cs typeface="Sniglet"/>
                <a:sym typeface="Sniglet"/>
              </a:rPr>
              <a:t>o se </a:t>
            </a:r>
            <a:r>
              <a:rPr lang="en-US" sz="1800" b="0" i="0" u="none" strike="noStrike" cap="none" dirty="0" err="1">
                <a:solidFill>
                  <a:schemeClr val="dk1"/>
                </a:solidFill>
                <a:latin typeface="Sniglet"/>
                <a:ea typeface="Sniglet"/>
                <a:cs typeface="Sniglet"/>
                <a:sym typeface="Sniglet"/>
              </a:rPr>
              <a:t>considera</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una</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técnica</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diagnóstico</a:t>
            </a:r>
            <a:r>
              <a:rPr lang="en-US" sz="1800" b="0" i="0" u="none" strike="noStrike" cap="none" dirty="0">
                <a:solidFill>
                  <a:schemeClr val="dk1"/>
                </a:solidFill>
                <a:latin typeface="Sniglet"/>
                <a:ea typeface="Sniglet"/>
                <a:cs typeface="Sniglet"/>
                <a:sym typeface="Sniglet"/>
              </a:rPr>
              <a:t>, solo para </a:t>
            </a:r>
            <a:r>
              <a:rPr lang="en-US" sz="1800" b="0" i="0" u="none" strike="noStrike" cap="none" dirty="0" err="1">
                <a:solidFill>
                  <a:schemeClr val="dk1"/>
                </a:solidFill>
                <a:latin typeface="Sniglet"/>
                <a:ea typeface="Sniglet"/>
                <a:cs typeface="Sniglet"/>
                <a:sym typeface="Sniglet"/>
              </a:rPr>
              <a:t>ensayos</a:t>
            </a:r>
            <a:r>
              <a:rPr lang="en-US" sz="1800" b="0" i="0" u="none" strike="noStrike" cap="none" dirty="0">
                <a:solidFill>
                  <a:schemeClr val="dk1"/>
                </a:solidFill>
                <a:latin typeface="Sniglet"/>
                <a:ea typeface="Sniglet"/>
                <a:cs typeface="Sniglet"/>
                <a:sym typeface="Sniglet"/>
              </a:rPr>
              <a:t> de </a:t>
            </a:r>
            <a:r>
              <a:rPr lang="en-US" sz="1800" b="0" i="0" u="none" strike="noStrike" cap="none" dirty="0" err="1">
                <a:solidFill>
                  <a:schemeClr val="dk1"/>
                </a:solidFill>
                <a:latin typeface="Sniglet"/>
                <a:ea typeface="Sniglet"/>
                <a:cs typeface="Sniglet"/>
                <a:sym typeface="Sniglet"/>
              </a:rPr>
              <a:t>investigación</a:t>
            </a:r>
            <a:r>
              <a:rPr lang="en-US" sz="1800" b="0" i="0" u="none" strike="noStrike" cap="none" dirty="0">
                <a:solidFill>
                  <a:schemeClr val="dk1"/>
                </a:solidFill>
                <a:latin typeface="Sniglet"/>
                <a:ea typeface="Sniglet"/>
                <a:cs typeface="Sniglet"/>
                <a:sym typeface="Sniglet"/>
              </a:rPr>
              <a:t>.</a:t>
            </a:r>
            <a:endParaRPr dirty="0"/>
          </a:p>
          <a:p>
            <a:pPr marL="0" lvl="0" indent="0" algn="l" rtl="0">
              <a:lnSpc>
                <a:spcPct val="100000"/>
              </a:lnSpc>
              <a:spcBef>
                <a:spcPts val="0"/>
              </a:spcBef>
              <a:spcAft>
                <a:spcPts val="0"/>
              </a:spcAft>
              <a:buSzPts val="1400"/>
              <a:buNone/>
            </a:pPr>
            <a:r>
              <a:rPr lang="es-MX" dirty="0"/>
              <a:t>Los pacientes infectados por DENV presentarán virus circulante en sangre hasta 5 o 6 días posteriores al inicio de síntomas. En estos casos se pueden aplicar metodologías diagnósticas orientadas a la detección del genoma viral.</a:t>
            </a:r>
          </a:p>
          <a:p>
            <a:pPr marL="0" lvl="0" indent="0" algn="l" rtl="0">
              <a:lnSpc>
                <a:spcPct val="100000"/>
              </a:lnSpc>
              <a:spcBef>
                <a:spcPts val="0"/>
              </a:spcBef>
              <a:spcAft>
                <a:spcPts val="0"/>
              </a:spcAft>
              <a:buSzPts val="1400"/>
              <a:buNone/>
            </a:pPr>
            <a:r>
              <a:rPr lang="es-MX" dirty="0"/>
              <a:t>Durante la fase aguda de la enfermedad también pueden aplicarse pruebas orientadas a la captura de la proteína viral secretada NS1. Dicho antígeno viral se encuentra presente en las muestras de individuos, cursando una infección primaria aproximadamente en los días 1 a 9 desde la aparición de síntomas, aunque durante infecciones secundarias por DENV el período de detección de NS1 se ve notablemente reducido. Debido al alto nivel de NS1 en los sueros de pacientes infectados, es el biomarcador de elección en muchos tipos comerciales de inmunoensayos, incluyendo tanto ensayos rápidos de flujo lateral como equipos tipo ELISA</a:t>
            </a:r>
            <a:endParaRPr dirty="0"/>
          </a:p>
        </p:txBody>
      </p:sp>
      <p:sp>
        <p:nvSpPr>
          <p:cNvPr id="334" name="Google Shape;33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62" name="Google Shape;36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100" dirty="0" err="1">
                <a:solidFill>
                  <a:srgbClr val="FFFFFF"/>
                </a:solidFill>
                <a:latin typeface="Sniglet"/>
                <a:ea typeface="Sniglet"/>
                <a:cs typeface="Sniglet"/>
                <a:sym typeface="Sniglet"/>
              </a:rPr>
              <a:t>el</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centro</a:t>
            </a:r>
            <a:r>
              <a:rPr lang="en-US" sz="1100" dirty="0">
                <a:solidFill>
                  <a:srgbClr val="FFFFFF"/>
                </a:solidFill>
                <a:latin typeface="Sniglet"/>
                <a:ea typeface="Sniglet"/>
                <a:cs typeface="Sniglet"/>
                <a:sym typeface="Sniglet"/>
              </a:rPr>
              <a:t> para </a:t>
            </a:r>
            <a:r>
              <a:rPr lang="en-US" sz="1100" dirty="0" err="1">
                <a:solidFill>
                  <a:srgbClr val="FFFFFF"/>
                </a:solidFill>
                <a:latin typeface="Sniglet"/>
                <a:ea typeface="Sniglet"/>
                <a:cs typeface="Sniglet"/>
                <a:sym typeface="Sniglet"/>
              </a:rPr>
              <a:t>el</a:t>
            </a:r>
            <a:r>
              <a:rPr lang="en-US" sz="1100" dirty="0">
                <a:solidFill>
                  <a:srgbClr val="FFFFFF"/>
                </a:solidFill>
                <a:latin typeface="Sniglet"/>
                <a:ea typeface="Sniglet"/>
                <a:cs typeface="Sniglet"/>
                <a:sym typeface="Sniglet"/>
              </a:rPr>
              <a:t> Control y </a:t>
            </a:r>
            <a:r>
              <a:rPr lang="en-US" sz="1100" dirty="0" err="1">
                <a:solidFill>
                  <a:srgbClr val="FFFFFF"/>
                </a:solidFill>
                <a:latin typeface="Sniglet"/>
                <a:ea typeface="Sniglet"/>
                <a:cs typeface="Sniglet"/>
                <a:sym typeface="Sniglet"/>
              </a:rPr>
              <a:t>Prevención</a:t>
            </a:r>
            <a:r>
              <a:rPr lang="en-US" sz="1100" dirty="0">
                <a:solidFill>
                  <a:srgbClr val="FFFFFF"/>
                </a:solidFill>
                <a:latin typeface="Sniglet"/>
                <a:ea typeface="Sniglet"/>
                <a:cs typeface="Sniglet"/>
                <a:sym typeface="Sniglet"/>
              </a:rPr>
              <a:t> de </a:t>
            </a:r>
            <a:r>
              <a:rPr lang="en-US" sz="1100" dirty="0" err="1">
                <a:solidFill>
                  <a:srgbClr val="FFFFFF"/>
                </a:solidFill>
                <a:latin typeface="Sniglet"/>
                <a:ea typeface="Sniglet"/>
                <a:cs typeface="Sniglet"/>
                <a:sym typeface="Sniglet"/>
              </a:rPr>
              <a:t>Enfermedades</a:t>
            </a:r>
            <a:r>
              <a:rPr lang="en-US" sz="1100" dirty="0">
                <a:solidFill>
                  <a:srgbClr val="FFFFFF"/>
                </a:solidFill>
                <a:latin typeface="Sniglet"/>
                <a:ea typeface="Sniglet"/>
                <a:cs typeface="Sniglet"/>
                <a:sym typeface="Sniglet"/>
              </a:rPr>
              <a:t> de </a:t>
            </a:r>
            <a:r>
              <a:rPr lang="en-US" sz="1100" dirty="0" err="1">
                <a:solidFill>
                  <a:srgbClr val="FFFFFF"/>
                </a:solidFill>
                <a:latin typeface="Sniglet"/>
                <a:ea typeface="Sniglet"/>
                <a:cs typeface="Sniglet"/>
                <a:sym typeface="Sniglet"/>
              </a:rPr>
              <a:t>los</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Estados</a:t>
            </a:r>
            <a:r>
              <a:rPr lang="en-US" sz="1100" dirty="0">
                <a:solidFill>
                  <a:srgbClr val="FFFFFF"/>
                </a:solidFill>
                <a:latin typeface="Sniglet"/>
                <a:ea typeface="Sniglet"/>
                <a:cs typeface="Sniglet"/>
                <a:sym typeface="Sniglet"/>
              </a:rPr>
              <a:t> Unidos </a:t>
            </a:r>
            <a:endParaRPr dirty="0"/>
          </a:p>
          <a:p>
            <a:pPr marL="457200" marR="0" lvl="0" indent="-228600" algn="l" rtl="0">
              <a:lnSpc>
                <a:spcPct val="100000"/>
              </a:lnSpc>
              <a:spcBef>
                <a:spcPts val="0"/>
              </a:spcBef>
              <a:spcAft>
                <a:spcPts val="0"/>
              </a:spcAft>
              <a:buClr>
                <a:srgbClr val="000000"/>
              </a:buClr>
              <a:buSzPts val="1400"/>
              <a:buFont typeface="Arial"/>
              <a:buNone/>
            </a:pPr>
            <a:r>
              <a:rPr lang="en-US" sz="1100" dirty="0">
                <a:solidFill>
                  <a:srgbClr val="FFFFFF"/>
                </a:solidFill>
                <a:latin typeface="Sniglet"/>
                <a:ea typeface="Sniglet"/>
                <a:cs typeface="Sniglet"/>
                <a:sym typeface="Sniglet"/>
              </a:rPr>
              <a:t>ARN </a:t>
            </a:r>
            <a:r>
              <a:rPr lang="en-US" sz="1100" dirty="0" err="1">
                <a:solidFill>
                  <a:srgbClr val="FFFFFF"/>
                </a:solidFill>
                <a:latin typeface="Sniglet"/>
                <a:ea typeface="Sniglet"/>
                <a:cs typeface="Sniglet"/>
                <a:sym typeface="Sniglet"/>
              </a:rPr>
              <a:t>aislado</a:t>
            </a:r>
            <a:r>
              <a:rPr lang="en-US" sz="1100" dirty="0">
                <a:solidFill>
                  <a:srgbClr val="FFFFFF"/>
                </a:solidFill>
                <a:latin typeface="Sniglet"/>
                <a:ea typeface="Sniglet"/>
                <a:cs typeface="Sniglet"/>
                <a:sym typeface="Sniglet"/>
              </a:rPr>
              <a:t> es </a:t>
            </a:r>
            <a:r>
              <a:rPr lang="en-US" sz="1100" dirty="0" err="1">
                <a:solidFill>
                  <a:srgbClr val="FFFFFF"/>
                </a:solidFill>
                <a:latin typeface="Sniglet"/>
                <a:ea typeface="Sniglet"/>
                <a:cs typeface="Sniglet"/>
                <a:sym typeface="Sniglet"/>
              </a:rPr>
              <a:t>retrotranscripto</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en</a:t>
            </a:r>
            <a:r>
              <a:rPr lang="en-US" sz="1100" dirty="0">
                <a:solidFill>
                  <a:srgbClr val="FFFFFF"/>
                </a:solidFill>
                <a:latin typeface="Sniglet"/>
                <a:ea typeface="Sniglet"/>
                <a:cs typeface="Sniglet"/>
                <a:sym typeface="Sniglet"/>
              </a:rPr>
              <a:t> ADN </a:t>
            </a:r>
            <a:r>
              <a:rPr lang="en-US" sz="1100" dirty="0" err="1">
                <a:solidFill>
                  <a:srgbClr val="FFFFFF"/>
                </a:solidFill>
                <a:latin typeface="Sniglet"/>
                <a:ea typeface="Sniglet"/>
                <a:cs typeface="Sniglet"/>
                <a:sym typeface="Sniglet"/>
              </a:rPr>
              <a:t>mediante</a:t>
            </a:r>
            <a:r>
              <a:rPr lang="en-US" sz="1100" dirty="0">
                <a:solidFill>
                  <a:srgbClr val="FFFFFF"/>
                </a:solidFill>
                <a:latin typeface="Sniglet"/>
                <a:ea typeface="Sniglet"/>
                <a:cs typeface="Sniglet"/>
                <a:sym typeface="Sniglet"/>
              </a:rPr>
              <a:t> la </a:t>
            </a:r>
            <a:r>
              <a:rPr lang="en-US" sz="1100" dirty="0" err="1">
                <a:solidFill>
                  <a:srgbClr val="FFFFFF"/>
                </a:solidFill>
                <a:latin typeface="Sniglet"/>
                <a:ea typeface="Sniglet"/>
                <a:cs typeface="Sniglet"/>
                <a:sym typeface="Sniglet"/>
              </a:rPr>
              <a:t>acción</a:t>
            </a:r>
            <a:r>
              <a:rPr lang="en-US" sz="1100" dirty="0">
                <a:solidFill>
                  <a:srgbClr val="FFFFFF"/>
                </a:solidFill>
                <a:latin typeface="Sniglet"/>
                <a:ea typeface="Sniglet"/>
                <a:cs typeface="Sniglet"/>
                <a:sym typeface="Sniglet"/>
              </a:rPr>
              <a:t> de </a:t>
            </a:r>
            <a:r>
              <a:rPr lang="en-US" sz="1100" dirty="0" err="1">
                <a:solidFill>
                  <a:srgbClr val="FFFFFF"/>
                </a:solidFill>
                <a:latin typeface="Sniglet"/>
                <a:ea typeface="Sniglet"/>
                <a:cs typeface="Sniglet"/>
                <a:sym typeface="Sniglet"/>
              </a:rPr>
              <a:t>una</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Transcriptasa</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Reversa</a:t>
            </a:r>
            <a:r>
              <a:rPr lang="en-US" sz="1100" dirty="0">
                <a:solidFill>
                  <a:srgbClr val="FFFFFF"/>
                </a:solidFill>
                <a:latin typeface="Sniglet"/>
                <a:ea typeface="Sniglet"/>
                <a:cs typeface="Sniglet"/>
                <a:sym typeface="Sniglet"/>
              </a:rPr>
              <a:t> y </a:t>
            </a:r>
            <a:r>
              <a:rPr lang="en-US" sz="1100" dirty="0" err="1">
                <a:solidFill>
                  <a:srgbClr val="FFFFFF"/>
                </a:solidFill>
                <a:latin typeface="Sniglet"/>
                <a:ea typeface="Sniglet"/>
                <a:cs typeface="Sniglet"/>
                <a:sym typeface="Sniglet"/>
              </a:rPr>
              <a:t>éste´posteriormente</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sometido</a:t>
            </a:r>
            <a:r>
              <a:rPr lang="en-US" sz="1100" dirty="0">
                <a:solidFill>
                  <a:srgbClr val="FFFFFF"/>
                </a:solidFill>
                <a:latin typeface="Sniglet"/>
                <a:ea typeface="Sniglet"/>
                <a:cs typeface="Sniglet"/>
                <a:sym typeface="Sniglet"/>
              </a:rPr>
              <a:t> a varios </a:t>
            </a:r>
            <a:r>
              <a:rPr lang="en-US" sz="1100" dirty="0" err="1">
                <a:solidFill>
                  <a:srgbClr val="FFFFFF"/>
                </a:solidFill>
                <a:latin typeface="Sniglet"/>
                <a:ea typeface="Sniglet"/>
                <a:cs typeface="Sniglet"/>
                <a:sym typeface="Sniglet"/>
              </a:rPr>
              <a:t>ciclos</a:t>
            </a:r>
            <a:r>
              <a:rPr lang="en-US" sz="1100" dirty="0">
                <a:solidFill>
                  <a:srgbClr val="FFFFFF"/>
                </a:solidFill>
                <a:latin typeface="Sniglet"/>
                <a:ea typeface="Sniglet"/>
                <a:cs typeface="Sniglet"/>
                <a:sym typeface="Sniglet"/>
              </a:rPr>
              <a:t> de </a:t>
            </a:r>
            <a:r>
              <a:rPr lang="en-US" sz="1100" dirty="0" err="1">
                <a:solidFill>
                  <a:srgbClr val="FFFFFF"/>
                </a:solidFill>
                <a:latin typeface="Sniglet"/>
                <a:ea typeface="Sniglet"/>
                <a:cs typeface="Sniglet"/>
                <a:sym typeface="Sniglet"/>
              </a:rPr>
              <a:t>amplificación</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utilizando</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oligoNT</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iniciadores</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específicos</a:t>
            </a:r>
            <a:r>
              <a:rPr lang="en-US" sz="1100" dirty="0">
                <a:solidFill>
                  <a:srgbClr val="FFFFFF"/>
                </a:solidFill>
                <a:latin typeface="Sniglet"/>
                <a:ea typeface="Sniglet"/>
                <a:cs typeface="Sniglet"/>
                <a:sym typeface="Sniglet"/>
              </a:rPr>
              <a:t> y </a:t>
            </a:r>
            <a:r>
              <a:rPr lang="en-US" sz="1100" dirty="0" err="1">
                <a:solidFill>
                  <a:srgbClr val="FFFFFF"/>
                </a:solidFill>
                <a:latin typeface="Sniglet"/>
                <a:ea typeface="Sniglet"/>
                <a:cs typeface="Sniglet"/>
                <a:sym typeface="Sniglet"/>
              </a:rPr>
              <a:t>sondas</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marcadas</a:t>
            </a:r>
            <a:r>
              <a:rPr lang="en-US" sz="1100" dirty="0">
                <a:solidFill>
                  <a:srgbClr val="FFFFFF"/>
                </a:solidFill>
                <a:latin typeface="Sniglet"/>
                <a:ea typeface="Sniglet"/>
                <a:cs typeface="Sniglet"/>
                <a:sym typeface="Sniglet"/>
              </a:rPr>
              <a:t> con </a:t>
            </a:r>
            <a:r>
              <a:rPr lang="en-US" sz="1100" dirty="0" err="1">
                <a:solidFill>
                  <a:srgbClr val="FFFFFF"/>
                </a:solidFill>
                <a:latin typeface="Sniglet"/>
                <a:ea typeface="Sniglet"/>
                <a:cs typeface="Sniglet"/>
                <a:sym typeface="Sniglet"/>
              </a:rPr>
              <a:t>fluorocromo</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diseñadas</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específicamente</a:t>
            </a:r>
            <a:r>
              <a:rPr lang="en-US" sz="1100" dirty="0">
                <a:solidFill>
                  <a:srgbClr val="FFFFFF"/>
                </a:solidFill>
                <a:latin typeface="Sniglet"/>
                <a:ea typeface="Sniglet"/>
                <a:cs typeface="Sniglet"/>
                <a:sym typeface="Sniglet"/>
              </a:rPr>
              <a:t> para </a:t>
            </a:r>
            <a:r>
              <a:rPr lang="en-US" sz="1100" dirty="0" err="1">
                <a:solidFill>
                  <a:srgbClr val="FFFFFF"/>
                </a:solidFill>
                <a:latin typeface="Sniglet"/>
                <a:ea typeface="Sniglet"/>
                <a:cs typeface="Sniglet"/>
                <a:sym typeface="Sniglet"/>
              </a:rPr>
              <a:t>cada</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agentecomplementaria</a:t>
            </a:r>
            <a:r>
              <a:rPr lang="en-US" sz="1100" dirty="0">
                <a:solidFill>
                  <a:srgbClr val="FFFFFF"/>
                </a:solidFill>
                <a:latin typeface="Sniglet"/>
                <a:ea typeface="Sniglet"/>
                <a:cs typeface="Sniglet"/>
                <a:sym typeface="Sniglet"/>
              </a:rPr>
              <a:t> a la </a:t>
            </a:r>
            <a:r>
              <a:rPr lang="en-US" sz="1100" dirty="0" err="1">
                <a:solidFill>
                  <a:srgbClr val="FFFFFF"/>
                </a:solidFill>
                <a:latin typeface="Sniglet"/>
                <a:ea typeface="Sniglet"/>
                <a:cs typeface="Sniglet"/>
                <a:sym typeface="Sniglet"/>
              </a:rPr>
              <a:t>región</a:t>
            </a:r>
            <a:r>
              <a:rPr lang="en-US" sz="1100" dirty="0">
                <a:solidFill>
                  <a:srgbClr val="FFFFFF"/>
                </a:solidFill>
                <a:latin typeface="Sniglet"/>
                <a:ea typeface="Sniglet"/>
                <a:cs typeface="Sniglet"/>
                <a:sym typeface="Sniglet"/>
              </a:rPr>
              <a:t> central del amplicon.</a:t>
            </a:r>
            <a:endParaRPr dirty="0"/>
          </a:p>
          <a:p>
            <a:pPr marL="457200" marR="0" lvl="0" indent="-228600" algn="l" rtl="0">
              <a:lnSpc>
                <a:spcPct val="100000"/>
              </a:lnSpc>
              <a:spcBef>
                <a:spcPts val="0"/>
              </a:spcBef>
              <a:spcAft>
                <a:spcPts val="0"/>
              </a:spcAft>
              <a:buClr>
                <a:srgbClr val="000000"/>
              </a:buClr>
              <a:buSzPts val="1400"/>
              <a:buFont typeface="Arial"/>
              <a:buNone/>
            </a:pPr>
            <a:r>
              <a:rPr lang="en-US" sz="1100" dirty="0">
                <a:solidFill>
                  <a:srgbClr val="FFFFFF"/>
                </a:solidFill>
                <a:latin typeface="Sniglet"/>
                <a:ea typeface="Sniglet"/>
                <a:cs typeface="Sniglet"/>
                <a:sym typeface="Sniglet"/>
              </a:rPr>
              <a:t>La </a:t>
            </a:r>
            <a:r>
              <a:rPr lang="en-US" sz="1100" dirty="0" err="1">
                <a:solidFill>
                  <a:srgbClr val="FFFFFF"/>
                </a:solidFill>
                <a:latin typeface="Sniglet"/>
                <a:ea typeface="Sniglet"/>
                <a:cs typeface="Sniglet"/>
                <a:sym typeface="Sniglet"/>
              </a:rPr>
              <a:t>sonda</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en</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el</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ciclo</a:t>
            </a:r>
            <a:r>
              <a:rPr lang="en-US" sz="1100" dirty="0">
                <a:solidFill>
                  <a:srgbClr val="FFFFFF"/>
                </a:solidFill>
                <a:latin typeface="Sniglet"/>
                <a:ea typeface="Sniglet"/>
                <a:cs typeface="Sniglet"/>
                <a:sym typeface="Sniglet"/>
              </a:rPr>
              <a:t> de </a:t>
            </a:r>
            <a:r>
              <a:rPr lang="en-US" sz="1100" dirty="0" err="1">
                <a:solidFill>
                  <a:srgbClr val="FFFFFF"/>
                </a:solidFill>
                <a:latin typeface="Sniglet"/>
                <a:ea typeface="Sniglet"/>
                <a:cs typeface="Sniglet"/>
                <a:sym typeface="Sniglet"/>
              </a:rPr>
              <a:t>amplificación</a:t>
            </a:r>
            <a:r>
              <a:rPr lang="en-US" sz="1100" dirty="0">
                <a:solidFill>
                  <a:srgbClr val="FFFFFF"/>
                </a:solidFill>
                <a:latin typeface="Sniglet"/>
                <a:ea typeface="Sniglet"/>
                <a:cs typeface="Sniglet"/>
                <a:sym typeface="Sniglet"/>
              </a:rPr>
              <a:t> es </a:t>
            </a:r>
            <a:r>
              <a:rPr lang="en-US" sz="1100" dirty="0" err="1">
                <a:solidFill>
                  <a:srgbClr val="FFFFFF"/>
                </a:solidFill>
                <a:latin typeface="Sniglet"/>
                <a:ea typeface="Sniglet"/>
                <a:cs typeface="Sniglet"/>
                <a:sym typeface="Sniglet"/>
              </a:rPr>
              <a:t>degradada</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por</a:t>
            </a:r>
            <a:r>
              <a:rPr lang="en-US" sz="1100" dirty="0">
                <a:solidFill>
                  <a:srgbClr val="FFFFFF"/>
                </a:solidFill>
                <a:latin typeface="Sniglet"/>
                <a:ea typeface="Sniglet"/>
                <a:cs typeface="Sniglet"/>
                <a:sym typeface="Sniglet"/>
              </a:rPr>
              <a:t> la </a:t>
            </a:r>
            <a:r>
              <a:rPr lang="en-US" sz="1100" dirty="0" err="1">
                <a:solidFill>
                  <a:srgbClr val="FFFFFF"/>
                </a:solidFill>
                <a:latin typeface="Sniglet"/>
                <a:ea typeface="Sniglet"/>
                <a:cs typeface="Sniglet"/>
                <a:sym typeface="Sniglet"/>
              </a:rPr>
              <a:t>polimerasa</a:t>
            </a:r>
            <a:r>
              <a:rPr lang="en-US" sz="1100" dirty="0">
                <a:solidFill>
                  <a:srgbClr val="FFFFFF"/>
                </a:solidFill>
                <a:latin typeface="Sniglet"/>
                <a:ea typeface="Sniglet"/>
                <a:cs typeface="Sniglet"/>
                <a:sym typeface="Sniglet"/>
              </a:rPr>
              <a:t> y se libera </a:t>
            </a:r>
            <a:r>
              <a:rPr lang="en-US" sz="1100" dirty="0" err="1">
                <a:solidFill>
                  <a:srgbClr val="FFFFFF"/>
                </a:solidFill>
                <a:latin typeface="Sniglet"/>
                <a:ea typeface="Sniglet"/>
                <a:cs typeface="Sniglet"/>
                <a:sym typeface="Sniglet"/>
              </a:rPr>
              <a:t>el</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fluorocromo</a:t>
            </a:r>
            <a:r>
              <a:rPr lang="en-US" sz="1100" dirty="0">
                <a:solidFill>
                  <a:srgbClr val="FFFFFF"/>
                </a:solidFill>
                <a:latin typeface="Sniglet"/>
                <a:ea typeface="Sniglet"/>
                <a:cs typeface="Sniglet"/>
                <a:sym typeface="Sniglet"/>
              </a:rPr>
              <a:t> y la </a:t>
            </a:r>
            <a:r>
              <a:rPr lang="en-US" sz="1100" dirty="0" err="1">
                <a:solidFill>
                  <a:srgbClr val="FFFFFF"/>
                </a:solidFill>
                <a:latin typeface="Sniglet"/>
                <a:ea typeface="Sniglet"/>
                <a:cs typeface="Sniglet"/>
                <a:sym typeface="Sniglet"/>
              </a:rPr>
              <a:t>medición</a:t>
            </a:r>
            <a:r>
              <a:rPr lang="en-US" sz="1100" dirty="0">
                <a:solidFill>
                  <a:srgbClr val="FFFFFF"/>
                </a:solidFill>
                <a:latin typeface="Sniglet"/>
                <a:ea typeface="Sniglet"/>
                <a:cs typeface="Sniglet"/>
                <a:sym typeface="Sniglet"/>
              </a:rPr>
              <a:t> de </a:t>
            </a:r>
            <a:r>
              <a:rPr lang="en-US" sz="1100" dirty="0" err="1">
                <a:solidFill>
                  <a:srgbClr val="FFFFFF"/>
                </a:solidFill>
                <a:latin typeface="Sniglet"/>
                <a:ea typeface="Sniglet"/>
                <a:cs typeface="Sniglet"/>
                <a:sym typeface="Sniglet"/>
              </a:rPr>
              <a:t>fluorescencia</a:t>
            </a:r>
            <a:r>
              <a:rPr lang="en-US" sz="1100" dirty="0">
                <a:solidFill>
                  <a:srgbClr val="FFFFFF"/>
                </a:solidFill>
                <a:latin typeface="Sniglet"/>
                <a:ea typeface="Sniglet"/>
                <a:cs typeface="Sniglet"/>
                <a:sym typeface="Sniglet"/>
              </a:rPr>
              <a:t> es </a:t>
            </a:r>
            <a:r>
              <a:rPr lang="en-US" sz="1100" dirty="0" err="1">
                <a:solidFill>
                  <a:srgbClr val="FFFFFF"/>
                </a:solidFill>
                <a:latin typeface="Sniglet"/>
                <a:ea typeface="Sniglet"/>
                <a:cs typeface="Sniglet"/>
                <a:sym typeface="Sniglet"/>
              </a:rPr>
              <a:t>detectada</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por</a:t>
            </a:r>
            <a:r>
              <a:rPr lang="en-US" sz="1100" dirty="0">
                <a:solidFill>
                  <a:srgbClr val="FFFFFF"/>
                </a:solidFill>
                <a:latin typeface="Sniglet"/>
                <a:ea typeface="Sniglet"/>
                <a:cs typeface="Sniglet"/>
                <a:sym typeface="Sniglet"/>
              </a:rPr>
              <a:t> un </a:t>
            </a:r>
            <a:r>
              <a:rPr lang="en-US" sz="1100" dirty="0" err="1">
                <a:solidFill>
                  <a:srgbClr val="FFFFFF"/>
                </a:solidFill>
                <a:latin typeface="Sniglet"/>
                <a:ea typeface="Sniglet"/>
                <a:cs typeface="Sniglet"/>
                <a:sym typeface="Sniglet"/>
              </a:rPr>
              <a:t>sistema</a:t>
            </a:r>
            <a:r>
              <a:rPr lang="en-US" sz="1100" dirty="0">
                <a:solidFill>
                  <a:srgbClr val="FFFFFF"/>
                </a:solidFill>
                <a:latin typeface="Sniglet"/>
                <a:ea typeface="Sniglet"/>
                <a:cs typeface="Sniglet"/>
                <a:sym typeface="Sniglet"/>
              </a:rPr>
              <a:t> </a:t>
            </a:r>
            <a:r>
              <a:rPr lang="en-US" sz="1100" dirty="0" err="1">
                <a:solidFill>
                  <a:srgbClr val="FFFFFF"/>
                </a:solidFill>
                <a:latin typeface="Sniglet"/>
                <a:ea typeface="Sniglet"/>
                <a:cs typeface="Sniglet"/>
                <a:sym typeface="Sniglet"/>
              </a:rPr>
              <a:t>óptico</a:t>
            </a:r>
            <a:r>
              <a:rPr lang="en-US" sz="1100" dirty="0">
                <a:solidFill>
                  <a:srgbClr val="FFFFFF"/>
                </a:solidFill>
                <a:latin typeface="Sniglet"/>
                <a:ea typeface="Sniglet"/>
                <a:cs typeface="Sniglet"/>
                <a:sym typeface="Sniglet"/>
              </a:rPr>
              <a:t>. </a:t>
            </a:r>
            <a:endParaRPr dirty="0"/>
          </a:p>
          <a:p>
            <a:pPr marL="457200" marR="0" lvl="0" indent="-228600" algn="l" rtl="0">
              <a:lnSpc>
                <a:spcPct val="100000"/>
              </a:lnSpc>
              <a:spcBef>
                <a:spcPts val="0"/>
              </a:spcBef>
              <a:spcAft>
                <a:spcPts val="0"/>
              </a:spcAft>
              <a:buClr>
                <a:srgbClr val="000000"/>
              </a:buClr>
              <a:buSzPts val="1400"/>
              <a:buFont typeface="Arial"/>
              <a:buNone/>
            </a:pPr>
            <a:endParaRPr sz="1100" dirty="0">
              <a:solidFill>
                <a:srgbClr val="FFFFFF"/>
              </a:solidFill>
              <a:latin typeface="Sniglet"/>
              <a:ea typeface="Sniglet"/>
              <a:cs typeface="Sniglet"/>
              <a:sym typeface="Sniglet"/>
            </a:endParaRPr>
          </a:p>
          <a:p>
            <a:pPr marL="0" marR="0" lvl="0" indent="0" algn="l" rtl="0">
              <a:lnSpc>
                <a:spcPct val="100000"/>
              </a:lnSpc>
              <a:spcBef>
                <a:spcPts val="0"/>
              </a:spcBef>
              <a:spcAft>
                <a:spcPts val="0"/>
              </a:spcAft>
              <a:buClr>
                <a:schemeClr val="dk1"/>
              </a:buClr>
              <a:buSzPts val="2600"/>
              <a:buFont typeface="Sniglet"/>
              <a:buNone/>
            </a:pPr>
            <a:r>
              <a:rPr lang="en-US" sz="1800" b="0" i="0" u="none" strike="noStrike" cap="none" dirty="0">
                <a:solidFill>
                  <a:schemeClr val="dk1"/>
                </a:solidFill>
                <a:latin typeface="Sniglet"/>
                <a:ea typeface="Sniglet"/>
                <a:cs typeface="Sniglet"/>
                <a:sym typeface="Sniglet"/>
              </a:rPr>
              <a:t>ZIKA Existen </a:t>
            </a:r>
            <a:r>
              <a:rPr lang="en-US" sz="1800" b="0" i="0" u="none" strike="noStrike" cap="none" dirty="0" err="1">
                <a:solidFill>
                  <a:schemeClr val="dk1"/>
                </a:solidFill>
                <a:latin typeface="Sniglet"/>
                <a:ea typeface="Sniglet"/>
                <a:cs typeface="Sniglet"/>
                <a:sym typeface="Sniglet"/>
              </a:rPr>
              <a:t>diferentes</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protocolos</a:t>
            </a:r>
            <a:r>
              <a:rPr lang="en-US" sz="1800" b="0" i="0" u="none" strike="noStrike" cap="none" dirty="0">
                <a:solidFill>
                  <a:schemeClr val="dk1"/>
                </a:solidFill>
                <a:latin typeface="Sniglet"/>
                <a:ea typeface="Sniglet"/>
                <a:cs typeface="Sniglet"/>
                <a:sym typeface="Sniglet"/>
              </a:rPr>
              <a:t> tanto </a:t>
            </a:r>
            <a:r>
              <a:rPr lang="en-US" sz="1800" b="0" i="0" u="none" strike="noStrike" cap="none" dirty="0" err="1">
                <a:solidFill>
                  <a:schemeClr val="dk1"/>
                </a:solidFill>
                <a:latin typeface="Sniglet"/>
                <a:ea typeface="Sniglet"/>
                <a:cs typeface="Sniglet"/>
                <a:sym typeface="Sniglet"/>
              </a:rPr>
              <a:t>convencional</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como</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tiempo</a:t>
            </a:r>
            <a:r>
              <a:rPr lang="en-US" sz="1800" b="0" i="0" u="none" strike="noStrike" cap="none" dirty="0">
                <a:solidFill>
                  <a:schemeClr val="dk1"/>
                </a:solidFill>
                <a:latin typeface="Sniglet"/>
                <a:ea typeface="Sniglet"/>
                <a:cs typeface="Sniglet"/>
                <a:sym typeface="Sniglet"/>
              </a:rPr>
              <a:t> real. </a:t>
            </a: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600"/>
              <a:buFont typeface="Calibri"/>
              <a:buNone/>
            </a:pPr>
            <a:endParaRPr sz="1800" b="0" i="0" u="none" strike="noStrike" cap="none" dirty="0">
              <a:solidFill>
                <a:schemeClr val="dk1"/>
              </a:solidFill>
              <a:latin typeface="Sniglet"/>
              <a:ea typeface="Sniglet"/>
              <a:cs typeface="Sniglet"/>
              <a:sym typeface="Sniglet"/>
            </a:endParaRPr>
          </a:p>
          <a:p>
            <a:pPr marL="0" marR="0" lvl="0" indent="0" algn="l" rtl="0">
              <a:lnSpc>
                <a:spcPct val="100000"/>
              </a:lnSpc>
              <a:spcBef>
                <a:spcPts val="0"/>
              </a:spcBef>
              <a:spcAft>
                <a:spcPts val="0"/>
              </a:spcAft>
              <a:buClr>
                <a:schemeClr val="dk1"/>
              </a:buClr>
              <a:buSzPts val="2600"/>
              <a:buFont typeface="Sniglet"/>
              <a:buNone/>
            </a:pPr>
            <a:r>
              <a:rPr lang="en-US" sz="1800" b="0" i="0" u="none" strike="noStrike" cap="none" dirty="0" err="1">
                <a:solidFill>
                  <a:schemeClr val="dk1"/>
                </a:solidFill>
                <a:latin typeface="Sniglet"/>
                <a:ea typeface="Sniglet"/>
                <a:cs typeface="Sniglet"/>
                <a:sym typeface="Sniglet"/>
              </a:rPr>
              <a:t>Teniendo</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en</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cuenta</a:t>
            </a:r>
            <a:r>
              <a:rPr lang="en-US" sz="1800" b="0" i="0" u="none" strike="noStrike" cap="none" dirty="0">
                <a:solidFill>
                  <a:schemeClr val="dk1"/>
                </a:solidFill>
                <a:latin typeface="Sniglet"/>
                <a:ea typeface="Sniglet"/>
                <a:cs typeface="Sniglet"/>
                <a:sym typeface="Sniglet"/>
              </a:rPr>
              <a:t> la </a:t>
            </a:r>
            <a:r>
              <a:rPr lang="en-US" sz="1800" b="0" i="0" u="none" strike="noStrike" cap="none" dirty="0" err="1">
                <a:solidFill>
                  <a:schemeClr val="dk1"/>
                </a:solidFill>
                <a:latin typeface="Sniglet"/>
                <a:ea typeface="Sniglet"/>
                <a:cs typeface="Sniglet"/>
                <a:sym typeface="Sniglet"/>
              </a:rPr>
              <a:t>sensibilidad</a:t>
            </a:r>
            <a:r>
              <a:rPr lang="en-US" sz="1800" b="0" i="0" u="none" strike="noStrike" cap="none" dirty="0">
                <a:solidFill>
                  <a:schemeClr val="dk1"/>
                </a:solidFill>
                <a:latin typeface="Sniglet"/>
                <a:ea typeface="Sniglet"/>
                <a:cs typeface="Sniglet"/>
                <a:sym typeface="Sniglet"/>
              </a:rPr>
              <a:t>, se </a:t>
            </a:r>
            <a:r>
              <a:rPr lang="en-US" sz="1800" b="0" i="0" u="none" strike="noStrike" cap="none" dirty="0" err="1">
                <a:solidFill>
                  <a:schemeClr val="dk1"/>
                </a:solidFill>
                <a:latin typeface="Sniglet"/>
                <a:ea typeface="Sniglet"/>
                <a:cs typeface="Sniglet"/>
                <a:sym typeface="Sniglet"/>
              </a:rPr>
              <a:t>recomiendan</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los</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protocolos</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utilizados</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por</a:t>
            </a:r>
            <a:r>
              <a:rPr lang="en-US" sz="1800" b="0" i="0" u="none" strike="noStrike" cap="none" dirty="0">
                <a:solidFill>
                  <a:schemeClr val="dk1"/>
                </a:solidFill>
                <a:latin typeface="Sniglet"/>
                <a:ea typeface="Sniglet"/>
                <a:cs typeface="Sniglet"/>
                <a:sym typeface="Sniglet"/>
              </a:rPr>
              <a:t> CDC. </a:t>
            </a:r>
            <a:r>
              <a:rPr lang="en-US" sz="1800" b="0" i="0" u="none" strike="noStrike" cap="none" dirty="0" err="1">
                <a:solidFill>
                  <a:schemeClr val="dk1"/>
                </a:solidFill>
                <a:latin typeface="Sniglet"/>
                <a:ea typeface="Sniglet"/>
                <a:cs typeface="Sniglet"/>
                <a:sym typeface="Sniglet"/>
              </a:rPr>
              <a:t>Estos</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protocolos</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deben</a:t>
            </a:r>
            <a:r>
              <a:rPr lang="en-US" sz="1800" b="0" i="0" u="none" strike="noStrike" cap="none" dirty="0">
                <a:solidFill>
                  <a:schemeClr val="dk1"/>
                </a:solidFill>
                <a:latin typeface="Sniglet"/>
                <a:ea typeface="Sniglet"/>
                <a:cs typeface="Sniglet"/>
                <a:sym typeface="Sniglet"/>
              </a:rPr>
              <a:t> ser </a:t>
            </a:r>
            <a:r>
              <a:rPr lang="en-US" sz="1800" b="0" i="0" u="none" strike="noStrike" cap="none" dirty="0" err="1">
                <a:solidFill>
                  <a:schemeClr val="dk1"/>
                </a:solidFill>
                <a:latin typeface="Sniglet"/>
                <a:ea typeface="Sniglet"/>
                <a:cs typeface="Sniglet"/>
                <a:sym typeface="Sniglet"/>
              </a:rPr>
              <a:t>estandarizados</a:t>
            </a:r>
            <a:r>
              <a:rPr lang="en-US" sz="1800" b="0" i="0" u="none" strike="noStrike" cap="none" dirty="0">
                <a:solidFill>
                  <a:schemeClr val="dk1"/>
                </a:solidFill>
                <a:latin typeface="Sniglet"/>
                <a:ea typeface="Sniglet"/>
                <a:cs typeface="Sniglet"/>
                <a:sym typeface="Sniglet"/>
              </a:rPr>
              <a:t> para </a:t>
            </a:r>
            <a:r>
              <a:rPr lang="en-US" sz="1800" b="0" i="0" u="none" strike="noStrike" cap="none" dirty="0" err="1">
                <a:solidFill>
                  <a:schemeClr val="dk1"/>
                </a:solidFill>
                <a:latin typeface="Sniglet"/>
                <a:ea typeface="Sniglet"/>
                <a:cs typeface="Sniglet"/>
                <a:sym typeface="Sniglet"/>
              </a:rPr>
              <a:t>su</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uso</a:t>
            </a:r>
            <a:r>
              <a:rPr lang="en-US" sz="1800" b="0" i="0" u="none" strike="noStrike" cap="none" dirty="0">
                <a:solidFill>
                  <a:schemeClr val="dk1"/>
                </a:solidFill>
                <a:latin typeface="Sniglet"/>
                <a:ea typeface="Sniglet"/>
                <a:cs typeface="Sniglet"/>
                <a:sym typeface="Sniglet"/>
              </a:rPr>
              <a:t> </a:t>
            </a:r>
            <a:r>
              <a:rPr lang="en-US" sz="1800" b="0" i="0" u="none" strike="noStrike" cap="none" dirty="0" err="1">
                <a:solidFill>
                  <a:schemeClr val="dk1"/>
                </a:solidFill>
                <a:latin typeface="Sniglet"/>
                <a:ea typeface="Sniglet"/>
                <a:cs typeface="Sniglet"/>
                <a:sym typeface="Sniglet"/>
              </a:rPr>
              <a:t>diagnóstico</a:t>
            </a:r>
            <a:r>
              <a:rPr lang="en-US" sz="1800" b="0" i="0" u="none" strike="noStrike" cap="none" dirty="0">
                <a:solidFill>
                  <a:schemeClr val="dk1"/>
                </a:solidFill>
                <a:latin typeface="Sniglet"/>
                <a:ea typeface="Sniglet"/>
                <a:cs typeface="Sniglet"/>
                <a:sym typeface="Sniglet"/>
              </a:rPr>
              <a:t> a </a:t>
            </a:r>
            <a:r>
              <a:rPr lang="en-US" sz="1800" b="0" i="0" u="none" strike="noStrike" cap="none" dirty="0" err="1">
                <a:solidFill>
                  <a:schemeClr val="dk1"/>
                </a:solidFill>
                <a:latin typeface="Sniglet"/>
                <a:ea typeface="Sniglet"/>
                <a:cs typeface="Sniglet"/>
                <a:sym typeface="Sniglet"/>
              </a:rPr>
              <a:t>nivel</a:t>
            </a:r>
            <a:r>
              <a:rPr lang="en-US" sz="1800" b="0" i="0" u="none" strike="noStrike" cap="none" dirty="0">
                <a:solidFill>
                  <a:schemeClr val="dk1"/>
                </a:solidFill>
                <a:latin typeface="Sniglet"/>
                <a:ea typeface="Sniglet"/>
                <a:cs typeface="Sniglet"/>
                <a:sym typeface="Sniglet"/>
              </a:rPr>
              <a:t> local.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425" name="Google Shape;42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100000"/>
              </a:lnSpc>
              <a:spcBef>
                <a:spcPts val="0"/>
              </a:spcBef>
              <a:spcAft>
                <a:spcPts val="0"/>
              </a:spcAft>
              <a:buClr>
                <a:srgbClr val="000000"/>
              </a:buClr>
              <a:buSzPts val="1400"/>
              <a:buFont typeface="Arial"/>
              <a:buNone/>
            </a:pPr>
            <a:r>
              <a:rPr lang="en-US"/>
              <a:t>Debido a que la infección por ZIKV en su etapa incial suele cursar sin síntomas o muy leves, estos pueden pasar desapercibidos, con lo cual se reducen las oportunidades de tomar muestras biológicas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 name="Google Shape;1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dirty="0"/>
              <a:t>El </a:t>
            </a:r>
            <a:r>
              <a:rPr lang="en-US" dirty="0" err="1"/>
              <a:t>término</a:t>
            </a:r>
            <a:r>
              <a:rPr lang="en-US" dirty="0"/>
              <a:t> "Arbovirus" no </a:t>
            </a:r>
            <a:r>
              <a:rPr lang="en-US" dirty="0" err="1"/>
              <a:t>tiene</a:t>
            </a:r>
            <a:r>
              <a:rPr lang="en-US" dirty="0"/>
              <a:t> </a:t>
            </a:r>
            <a:r>
              <a:rPr lang="en-US" dirty="0" err="1"/>
              <a:t>ningún</a:t>
            </a:r>
            <a:r>
              <a:rPr lang="en-US" dirty="0"/>
              <a:t> </a:t>
            </a:r>
            <a:r>
              <a:rPr lang="en-US" dirty="0" err="1"/>
              <a:t>significado</a:t>
            </a:r>
            <a:r>
              <a:rPr lang="en-US" dirty="0"/>
              <a:t> </a:t>
            </a:r>
            <a:r>
              <a:rPr lang="en-US" dirty="0" err="1"/>
              <a:t>taxonómico</a:t>
            </a:r>
            <a:r>
              <a:rPr lang="en-US" dirty="0"/>
              <a:t> </a:t>
            </a:r>
            <a:r>
              <a:rPr lang="en-US" sz="1100" dirty="0"/>
              <a:t>y </a:t>
            </a:r>
            <a:r>
              <a:rPr lang="en-US" sz="1100" dirty="0" err="1"/>
              <a:t>designa</a:t>
            </a:r>
            <a:r>
              <a:rPr lang="en-US" sz="1100" dirty="0"/>
              <a:t> a un </a:t>
            </a:r>
            <a:r>
              <a:rPr lang="en-US" sz="1100" dirty="0" err="1"/>
              <a:t>grupo</a:t>
            </a:r>
            <a:r>
              <a:rPr lang="en-US" sz="1100" dirty="0"/>
              <a:t> </a:t>
            </a:r>
            <a:r>
              <a:rPr lang="en-US" sz="1100" dirty="0" err="1"/>
              <a:t>diverso</a:t>
            </a:r>
            <a:r>
              <a:rPr lang="en-US" sz="1100" dirty="0"/>
              <a:t> de virus que son </a:t>
            </a:r>
            <a:r>
              <a:rPr lang="en-US" sz="1100" dirty="0" err="1"/>
              <a:t>transmitidos</a:t>
            </a:r>
            <a:r>
              <a:rPr lang="en-US" sz="1100" dirty="0"/>
              <a:t> </a:t>
            </a:r>
            <a:r>
              <a:rPr lang="en-US" sz="1100" dirty="0" err="1"/>
              <a:t>por</a:t>
            </a:r>
            <a:r>
              <a:rPr lang="en-US" sz="1100" dirty="0"/>
              <a:t> </a:t>
            </a:r>
            <a:r>
              <a:rPr lang="en-US" sz="1100" dirty="0" err="1"/>
              <a:t>vectores</a:t>
            </a:r>
            <a:r>
              <a:rPr lang="en-US" sz="1100" dirty="0"/>
              <a:t> </a:t>
            </a:r>
            <a:r>
              <a:rPr lang="en-US" sz="1100" dirty="0" err="1"/>
              <a:t>artrópodos</a:t>
            </a:r>
            <a:r>
              <a:rPr lang="en-US" sz="1100" dirty="0"/>
              <a:t>.</a:t>
            </a:r>
            <a:endParaRPr sz="1100" dirty="0"/>
          </a:p>
          <a:p>
            <a:pPr marL="0" lvl="0" indent="0" algn="l" rtl="0">
              <a:lnSpc>
                <a:spcPct val="100000"/>
              </a:lnSpc>
              <a:spcBef>
                <a:spcPts val="0"/>
              </a:spcBef>
              <a:spcAft>
                <a:spcPts val="0"/>
              </a:spcAft>
              <a:buSzPts val="1100"/>
              <a:buNone/>
            </a:pPr>
            <a:r>
              <a:rPr lang="en-US" sz="1100" dirty="0"/>
              <a:t>A </a:t>
            </a:r>
            <a:r>
              <a:rPr lang="en-US" sz="1100" dirty="0" err="1"/>
              <a:t>pesar</a:t>
            </a:r>
            <a:r>
              <a:rPr lang="en-US" sz="1100" dirty="0"/>
              <a:t> de </a:t>
            </a:r>
            <a:r>
              <a:rPr lang="en-US" sz="1100" dirty="0" err="1"/>
              <a:t>poseer</a:t>
            </a:r>
            <a:r>
              <a:rPr lang="en-US" sz="1100" dirty="0"/>
              <a:t> un </a:t>
            </a:r>
            <a:r>
              <a:rPr lang="en-US" sz="1100" dirty="0" err="1"/>
              <a:t>genoma</a:t>
            </a:r>
            <a:r>
              <a:rPr lang="en-US" sz="1100" dirty="0"/>
              <a:t> </a:t>
            </a:r>
            <a:r>
              <a:rPr lang="en-US" sz="1100" dirty="0" err="1"/>
              <a:t>relativamente</a:t>
            </a:r>
            <a:r>
              <a:rPr lang="en-US" sz="1100" dirty="0"/>
              <a:t> </a:t>
            </a:r>
            <a:r>
              <a:rPr lang="en-US" sz="1100" dirty="0" err="1"/>
              <a:t>pequeño</a:t>
            </a:r>
            <a:r>
              <a:rPr lang="en-US" sz="1100" dirty="0"/>
              <a:t> (~12.000 bases), son </a:t>
            </a:r>
            <a:r>
              <a:rPr lang="en-US" sz="1100" dirty="0" err="1"/>
              <a:t>capaces</a:t>
            </a:r>
            <a:r>
              <a:rPr lang="en-US" sz="1100" dirty="0"/>
              <a:t> de </a:t>
            </a:r>
            <a:r>
              <a:rPr lang="en-US" sz="1100" dirty="0" err="1"/>
              <a:t>infectar</a:t>
            </a:r>
            <a:r>
              <a:rPr lang="en-US" sz="1100" dirty="0"/>
              <a:t> y </a:t>
            </a:r>
            <a:r>
              <a:rPr lang="en-US" sz="1100" dirty="0" err="1"/>
              <a:t>replicarse</a:t>
            </a:r>
            <a:r>
              <a:rPr lang="en-US" sz="1100" dirty="0"/>
              <a:t> </a:t>
            </a:r>
            <a:r>
              <a:rPr lang="en-US" sz="1100" dirty="0" err="1"/>
              <a:t>en</a:t>
            </a:r>
            <a:r>
              <a:rPr lang="en-US" sz="1100" dirty="0"/>
              <a:t> dos </a:t>
            </a:r>
            <a:r>
              <a:rPr lang="en-US" sz="1100" dirty="0" err="1"/>
              <a:t>sistemas</a:t>
            </a:r>
            <a:r>
              <a:rPr lang="en-US" sz="1100" dirty="0"/>
              <a:t> </a:t>
            </a:r>
            <a:r>
              <a:rPr lang="en-US" sz="1100" dirty="0" err="1"/>
              <a:t>distantes</a:t>
            </a:r>
            <a:r>
              <a:rPr lang="en-US" sz="1100" dirty="0"/>
              <a:t> </a:t>
            </a:r>
            <a:r>
              <a:rPr lang="en-US" sz="1100" dirty="0" err="1"/>
              <a:t>filogenéticamente</a:t>
            </a:r>
            <a:r>
              <a:rPr lang="en-US" sz="1100" dirty="0"/>
              <a:t>: </a:t>
            </a:r>
            <a:r>
              <a:rPr lang="en-US" sz="1100" dirty="0" err="1"/>
              <a:t>vectores</a:t>
            </a:r>
            <a:r>
              <a:rPr lang="en-US" sz="1100" dirty="0"/>
              <a:t> </a:t>
            </a:r>
            <a:r>
              <a:rPr lang="en-US" sz="1100" dirty="0" err="1"/>
              <a:t>invertebrados</a:t>
            </a:r>
            <a:r>
              <a:rPr lang="en-US" sz="1100" dirty="0"/>
              <a:t> y </a:t>
            </a:r>
            <a:r>
              <a:rPr lang="en-US" sz="1100" dirty="0" err="1"/>
              <a:t>huéspedes</a:t>
            </a:r>
            <a:r>
              <a:rPr lang="en-US" sz="1100" dirty="0"/>
              <a:t> </a:t>
            </a:r>
            <a:r>
              <a:rPr lang="en-US" sz="1100" dirty="0" err="1"/>
              <a:t>vertebrados</a:t>
            </a:r>
            <a:r>
              <a:rPr lang="en-US" sz="1100" dirty="0"/>
              <a:t>.</a:t>
            </a:r>
            <a:endParaRPr dirty="0"/>
          </a:p>
          <a:p>
            <a:pPr marL="0" lvl="0" indent="0" algn="l" rtl="0">
              <a:lnSpc>
                <a:spcPct val="100000"/>
              </a:lnSpc>
              <a:spcBef>
                <a:spcPts val="0"/>
              </a:spcBef>
              <a:spcAft>
                <a:spcPts val="0"/>
              </a:spcAft>
              <a:buSzPts val="1100"/>
              <a:buNone/>
            </a:pPr>
            <a:r>
              <a:rPr lang="en-US" dirty="0" err="1"/>
              <a:t>Enfermedades</a:t>
            </a:r>
            <a:r>
              <a:rPr lang="en-US" dirty="0"/>
              <a:t> </a:t>
            </a:r>
            <a:r>
              <a:rPr lang="en-US" dirty="0" err="1"/>
              <a:t>emergentes</a:t>
            </a:r>
            <a:r>
              <a:rPr lang="en-US" dirty="0"/>
              <a:t> del </a:t>
            </a:r>
            <a:r>
              <a:rPr lang="en-US" dirty="0" err="1"/>
              <a:t>Siglo</a:t>
            </a:r>
            <a:r>
              <a:rPr lang="en-US" dirty="0"/>
              <a:t> XXI</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DENV </a:t>
            </a:r>
            <a:r>
              <a:rPr lang="en-US" dirty="0" err="1"/>
              <a:t>debe</a:t>
            </a:r>
            <a:r>
              <a:rPr lang="en-US" dirty="0"/>
              <a:t> </a:t>
            </a:r>
            <a:r>
              <a:rPr lang="en-US" dirty="0" err="1"/>
              <a:t>considerarse</a:t>
            </a:r>
            <a:r>
              <a:rPr lang="en-US" dirty="0"/>
              <a:t> la </a:t>
            </a:r>
            <a:r>
              <a:rPr lang="en-US" dirty="0" err="1"/>
              <a:t>detección</a:t>
            </a:r>
            <a:r>
              <a:rPr lang="en-US" dirty="0"/>
              <a:t> del </a:t>
            </a:r>
            <a:r>
              <a:rPr lang="en-US" dirty="0" err="1"/>
              <a:t>antigeno</a:t>
            </a:r>
            <a:r>
              <a:rPr lang="en-US" dirty="0"/>
              <a:t> NS1 </a:t>
            </a:r>
            <a:r>
              <a:rPr lang="en-US" dirty="0" err="1"/>
              <a:t>en</a:t>
            </a:r>
            <a:r>
              <a:rPr lang="en-US" dirty="0"/>
              <a:t> </a:t>
            </a:r>
            <a:r>
              <a:rPr lang="en-US" dirty="0" err="1"/>
              <a:t>muestras</a:t>
            </a:r>
            <a:r>
              <a:rPr lang="en-US" dirty="0"/>
              <a:t> </a:t>
            </a:r>
            <a:r>
              <a:rPr lang="en-US" dirty="0" err="1"/>
              <a:t>agudas</a:t>
            </a:r>
            <a:r>
              <a:rPr lang="en-US" dirty="0"/>
              <a:t>, </a:t>
            </a:r>
            <a:r>
              <a:rPr lang="en-US" dirty="0" err="1"/>
              <a:t>debido</a:t>
            </a:r>
            <a:r>
              <a:rPr lang="en-US" dirty="0"/>
              <a:t> a que la antigenemia </a:t>
            </a:r>
            <a:r>
              <a:rPr lang="en-US" dirty="0" err="1"/>
              <a:t>suele</a:t>
            </a:r>
            <a:r>
              <a:rPr lang="en-US" dirty="0"/>
              <a:t> </a:t>
            </a:r>
            <a:r>
              <a:rPr lang="en-US" dirty="0" err="1"/>
              <a:t>tener</a:t>
            </a:r>
            <a:r>
              <a:rPr lang="en-US" dirty="0"/>
              <a:t> </a:t>
            </a:r>
            <a:r>
              <a:rPr lang="en-US" dirty="0" err="1"/>
              <a:t>una</a:t>
            </a:r>
            <a:r>
              <a:rPr lang="en-US" dirty="0"/>
              <a:t> </a:t>
            </a:r>
            <a:r>
              <a:rPr lang="en-US" dirty="0" err="1"/>
              <a:t>duración</a:t>
            </a:r>
            <a:r>
              <a:rPr lang="en-US" dirty="0"/>
              <a:t> algo mayor que la viremia</a:t>
            </a:r>
          </a:p>
          <a:p>
            <a:pPr marL="0" lvl="0" indent="0" algn="l" rtl="0">
              <a:lnSpc>
                <a:spcPct val="100000"/>
              </a:lnSpc>
              <a:spcBef>
                <a:spcPts val="0"/>
              </a:spcBef>
              <a:spcAft>
                <a:spcPts val="0"/>
              </a:spcAft>
              <a:buSzPts val="1400"/>
              <a:buNone/>
            </a:pPr>
            <a:r>
              <a:rPr lang="es-MX" dirty="0"/>
              <a:t>Estas técnicas no son capaces de distinguir entre distintos serotipos, a la vez que los resultados pueden verse comprometidos por la formación de inmunocomplejos con anticuerpos preexistentes. Sin embargo, han demostrado su gran utilidad en el diagnóstico temprano de infecciones por DENV, mientras que particularmente los sistemas de tipo ELISA para NS1 son comparativamente sensibles y específicos al diagnóstico por RT-PCR. De acuerdo con el algoritmo diagnóstico actual, cuando alguno de estos dos tipos de ensayos resulta detectable, el caso se considera confirmado. </a:t>
            </a:r>
            <a:endParaRPr dirty="0"/>
          </a:p>
        </p:txBody>
      </p:sp>
      <p:sp>
        <p:nvSpPr>
          <p:cNvPr id="452" name="Google Shape;45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 Los </a:t>
            </a:r>
            <a:r>
              <a:rPr lang="en-US" dirty="0" err="1"/>
              <a:t>métodos</a:t>
            </a:r>
            <a:r>
              <a:rPr lang="en-US" dirty="0"/>
              <a:t> </a:t>
            </a:r>
            <a:r>
              <a:rPr lang="en-US" dirty="0" err="1"/>
              <a:t>indirectos</a:t>
            </a:r>
            <a:r>
              <a:rPr lang="en-US" dirty="0"/>
              <a:t> o </a:t>
            </a:r>
            <a:r>
              <a:rPr lang="en-US" dirty="0" err="1"/>
              <a:t>serológicos</a:t>
            </a:r>
            <a:r>
              <a:rPr lang="en-US" dirty="0"/>
              <a:t> se </a:t>
            </a:r>
            <a:r>
              <a:rPr lang="en-US" dirty="0" err="1"/>
              <a:t>utilizan</a:t>
            </a:r>
            <a:r>
              <a:rPr lang="en-US" dirty="0"/>
              <a:t> </a:t>
            </a:r>
            <a:r>
              <a:rPr lang="en-US" dirty="0" err="1"/>
              <a:t>una</a:t>
            </a:r>
            <a:r>
              <a:rPr lang="en-US" dirty="0"/>
              <a:t> </a:t>
            </a:r>
            <a:r>
              <a:rPr lang="en-US" dirty="0" err="1"/>
              <a:t>vez</a:t>
            </a:r>
            <a:r>
              <a:rPr lang="en-US" dirty="0"/>
              <a:t> que </a:t>
            </a:r>
            <a:r>
              <a:rPr lang="en-US" dirty="0" err="1"/>
              <a:t>el</a:t>
            </a:r>
            <a:r>
              <a:rPr lang="en-US" dirty="0"/>
              <a:t> virus ha desaparecido del </a:t>
            </a:r>
            <a:r>
              <a:rPr lang="en-US" dirty="0" err="1"/>
              <a:t>torrente</a:t>
            </a:r>
            <a:r>
              <a:rPr lang="en-US" dirty="0"/>
              <a:t> </a:t>
            </a:r>
            <a:r>
              <a:rPr lang="en-US" dirty="0" err="1"/>
              <a:t>sanguíneo</a:t>
            </a:r>
            <a:r>
              <a:rPr lang="en-US" dirty="0"/>
              <a:t> y se </a:t>
            </a:r>
            <a:r>
              <a:rPr lang="en-US" dirty="0" err="1"/>
              <a:t>observa</a:t>
            </a:r>
            <a:r>
              <a:rPr lang="en-US" dirty="0"/>
              <a:t> la </a:t>
            </a:r>
            <a:r>
              <a:rPr lang="en-US" dirty="0" err="1"/>
              <a:t>respuesta</a:t>
            </a:r>
            <a:r>
              <a:rPr lang="en-US" dirty="0"/>
              <a:t> de </a:t>
            </a:r>
            <a:r>
              <a:rPr lang="en-US" dirty="0" err="1"/>
              <a:t>anticuerpos</a:t>
            </a:r>
            <a:r>
              <a:rPr lang="en-US" dirty="0"/>
              <a:t>, que </a:t>
            </a:r>
            <a:r>
              <a:rPr lang="en-US" dirty="0" err="1"/>
              <a:t>puede</a:t>
            </a:r>
            <a:r>
              <a:rPr lang="en-US" dirty="0"/>
              <a:t> </a:t>
            </a:r>
            <a:r>
              <a:rPr lang="en-US" dirty="0" err="1"/>
              <a:t>durar</a:t>
            </a:r>
            <a:endParaRPr dirty="0"/>
          </a:p>
          <a:p>
            <a:pPr marL="0" lvl="0" indent="0" algn="l" rtl="0">
              <a:lnSpc>
                <a:spcPct val="100000"/>
              </a:lnSpc>
              <a:spcBef>
                <a:spcPts val="0"/>
              </a:spcBef>
              <a:spcAft>
                <a:spcPts val="0"/>
              </a:spcAft>
              <a:buClr>
                <a:schemeClr val="dk1"/>
              </a:buClr>
              <a:buSzPts val="1100"/>
              <a:buFont typeface="Arial"/>
              <a:buNone/>
            </a:pPr>
            <a:r>
              <a:rPr lang="en-US" dirty="0"/>
              <a:t>meses (IgM) o </a:t>
            </a:r>
            <a:r>
              <a:rPr lang="en-US" dirty="0" err="1"/>
              <a:t>incluso</a:t>
            </a:r>
            <a:r>
              <a:rPr lang="en-US" dirty="0"/>
              <a:t> </a:t>
            </a:r>
            <a:r>
              <a:rPr lang="en-US" dirty="0" err="1"/>
              <a:t>años</a:t>
            </a:r>
            <a:r>
              <a:rPr lang="en-US" dirty="0"/>
              <a:t> (IgG). </a:t>
            </a:r>
            <a:r>
              <a:rPr lang="en-US" dirty="0" err="1"/>
              <a:t>Siempre</a:t>
            </a:r>
            <a:r>
              <a:rPr lang="en-US" dirty="0"/>
              <a:t> que sea </a:t>
            </a:r>
            <a:r>
              <a:rPr lang="en-US" dirty="0" err="1"/>
              <a:t>posible</a:t>
            </a:r>
            <a:r>
              <a:rPr lang="en-US" dirty="0"/>
              <a:t>, </a:t>
            </a:r>
            <a:r>
              <a:rPr lang="en-US" dirty="0" err="1"/>
              <a:t>habrá</a:t>
            </a:r>
            <a:r>
              <a:rPr lang="en-US" dirty="0"/>
              <a:t> de </a:t>
            </a:r>
            <a:r>
              <a:rPr lang="en-US" dirty="0" err="1"/>
              <a:t>intentarse</a:t>
            </a:r>
            <a:r>
              <a:rPr lang="en-US" dirty="0"/>
              <a:t> </a:t>
            </a:r>
            <a:r>
              <a:rPr lang="en-US" dirty="0" err="1"/>
              <a:t>realizar</a:t>
            </a:r>
            <a:r>
              <a:rPr lang="en-US" dirty="0"/>
              <a:t> la </a:t>
            </a:r>
            <a:r>
              <a:rPr lang="en-US" dirty="0" err="1"/>
              <a:t>serología</a:t>
            </a:r>
            <a:r>
              <a:rPr lang="en-US" dirty="0"/>
              <a:t>, </a:t>
            </a:r>
            <a:r>
              <a:rPr lang="en-US" dirty="0" err="1"/>
              <a:t>aunque</a:t>
            </a:r>
            <a:r>
              <a:rPr lang="en-US" dirty="0"/>
              <a:t> </a:t>
            </a:r>
            <a:r>
              <a:rPr lang="en-US" dirty="0" err="1"/>
              <a:t>debe</a:t>
            </a:r>
            <a:r>
              <a:rPr lang="en-US" dirty="0"/>
              <a:t> </a:t>
            </a:r>
            <a:r>
              <a:rPr lang="en-US" dirty="0" err="1"/>
              <a:t>tenerse</a:t>
            </a:r>
            <a:r>
              <a:rPr lang="en-US" dirty="0"/>
              <a:t> </a:t>
            </a:r>
            <a:r>
              <a:rPr lang="en-US" dirty="0" err="1"/>
              <a:t>en</a:t>
            </a:r>
            <a:r>
              <a:rPr lang="en-US" dirty="0"/>
              <a:t> </a:t>
            </a:r>
            <a:r>
              <a:rPr lang="en-US" dirty="0" err="1"/>
              <a:t>cuenta</a:t>
            </a:r>
            <a:r>
              <a:rPr lang="en-US" dirty="0"/>
              <a:t> que se da</a:t>
            </a:r>
            <a:endParaRPr dirty="0"/>
          </a:p>
          <a:p>
            <a:pPr marL="0" lvl="0" indent="0" algn="l" rtl="0">
              <a:lnSpc>
                <a:spcPct val="100000"/>
              </a:lnSpc>
              <a:spcBef>
                <a:spcPts val="0"/>
              </a:spcBef>
              <a:spcAft>
                <a:spcPts val="0"/>
              </a:spcAft>
              <a:buClr>
                <a:schemeClr val="dk1"/>
              </a:buClr>
              <a:buSzPts val="1100"/>
              <a:buFont typeface="Arial"/>
              <a:buNone/>
            </a:pPr>
            <a:r>
              <a:rPr lang="en-US" dirty="0" err="1"/>
              <a:t>reactividad</a:t>
            </a:r>
            <a:r>
              <a:rPr lang="en-US" dirty="0"/>
              <a:t> </a:t>
            </a:r>
            <a:r>
              <a:rPr lang="en-US" dirty="0" err="1"/>
              <a:t>antigénica</a:t>
            </a:r>
            <a:r>
              <a:rPr lang="en-US" dirty="0"/>
              <a:t> </a:t>
            </a:r>
            <a:r>
              <a:rPr lang="en-US" dirty="0" err="1"/>
              <a:t>cruzada</a:t>
            </a:r>
            <a:r>
              <a:rPr lang="en-US" dirty="0"/>
              <a:t> que </a:t>
            </a:r>
            <a:r>
              <a:rPr lang="en-US" dirty="0" err="1"/>
              <a:t>dificulta</a:t>
            </a:r>
            <a:r>
              <a:rPr lang="en-US" dirty="0"/>
              <a:t> </a:t>
            </a:r>
            <a:r>
              <a:rPr lang="en-US" dirty="0" err="1"/>
              <a:t>su</a:t>
            </a:r>
            <a:r>
              <a:rPr lang="en-US" dirty="0"/>
              <a:t> </a:t>
            </a:r>
            <a:r>
              <a:rPr lang="en-US" dirty="0" err="1"/>
              <a:t>interpretación</a:t>
            </a:r>
            <a:r>
              <a:rPr lang="en-US" dirty="0"/>
              <a:t>, </a:t>
            </a:r>
            <a:r>
              <a:rPr lang="en-US" dirty="0" err="1"/>
              <a:t>en</a:t>
            </a:r>
            <a:r>
              <a:rPr lang="en-US" dirty="0"/>
              <a:t> especial </a:t>
            </a:r>
            <a:r>
              <a:rPr lang="en-US" dirty="0" err="1"/>
              <a:t>cuando</a:t>
            </a:r>
            <a:r>
              <a:rPr lang="en-US" dirty="0"/>
              <a:t> </a:t>
            </a:r>
            <a:r>
              <a:rPr lang="en-US" dirty="0" err="1"/>
              <a:t>circulan</a:t>
            </a:r>
            <a:r>
              <a:rPr lang="en-US" dirty="0"/>
              <a:t> </a:t>
            </a:r>
            <a:r>
              <a:rPr lang="en-US" dirty="0" err="1"/>
              <a:t>en</a:t>
            </a:r>
            <a:r>
              <a:rPr lang="en-US" dirty="0"/>
              <a:t> la </a:t>
            </a:r>
            <a:r>
              <a:rPr lang="en-US" dirty="0" err="1"/>
              <a:t>misma</a:t>
            </a:r>
            <a:r>
              <a:rPr lang="en-US" dirty="0"/>
              <a:t> zona </a:t>
            </a:r>
            <a:r>
              <a:rPr lang="en-US" dirty="0" err="1"/>
              <a:t>geográfica</a:t>
            </a:r>
            <a:r>
              <a:rPr lang="en-US" dirty="0"/>
              <a:t> </a:t>
            </a:r>
            <a:r>
              <a:rPr lang="en-US" dirty="0" err="1"/>
              <a:t>múltiples</a:t>
            </a:r>
            <a:r>
              <a:rPr lang="en-US" dirty="0"/>
              <a:t> flavivirus.</a:t>
            </a:r>
            <a:endParaRPr dirty="0"/>
          </a:p>
          <a:p>
            <a:pPr marL="0" lvl="0" indent="0" algn="l" rtl="0">
              <a:lnSpc>
                <a:spcPct val="100000"/>
              </a:lnSpc>
              <a:spcBef>
                <a:spcPts val="0"/>
              </a:spcBef>
              <a:spcAft>
                <a:spcPts val="0"/>
              </a:spcAft>
              <a:buClr>
                <a:schemeClr val="dk1"/>
              </a:buClr>
              <a:buSzPts val="1100"/>
              <a:buFont typeface="Arial"/>
              <a:buNone/>
            </a:pPr>
            <a:r>
              <a:rPr lang="en-US" dirty="0"/>
              <a:t>El </a:t>
            </a:r>
            <a:r>
              <a:rPr lang="en-US" b="1" dirty="0" err="1"/>
              <a:t>diagnóstico</a:t>
            </a:r>
            <a:r>
              <a:rPr lang="en-US" b="1" dirty="0"/>
              <a:t> </a:t>
            </a:r>
            <a:r>
              <a:rPr lang="en-US" b="1" dirty="0" err="1"/>
              <a:t>serológico</a:t>
            </a:r>
            <a:r>
              <a:rPr lang="en-US" b="1" dirty="0"/>
              <a:t> </a:t>
            </a:r>
            <a:r>
              <a:rPr lang="en-US" b="1" dirty="0" err="1"/>
              <a:t>específico</a:t>
            </a:r>
            <a:r>
              <a:rPr lang="en-US" dirty="0"/>
              <a:t> </a:t>
            </a:r>
            <a:r>
              <a:rPr lang="en-US" dirty="0" err="1"/>
              <a:t>requiere</a:t>
            </a:r>
            <a:r>
              <a:rPr lang="en-US" dirty="0"/>
              <a:t> </a:t>
            </a:r>
            <a:r>
              <a:rPr lang="en-US" dirty="0" err="1"/>
              <a:t>el</a:t>
            </a:r>
            <a:r>
              <a:rPr lang="en-US" dirty="0"/>
              <a:t> </a:t>
            </a:r>
            <a:r>
              <a:rPr lang="en-US" dirty="0" err="1"/>
              <a:t>empleo</a:t>
            </a:r>
            <a:r>
              <a:rPr lang="en-US" dirty="0"/>
              <a:t> de </a:t>
            </a:r>
            <a:r>
              <a:rPr lang="en-US" dirty="0" err="1"/>
              <a:t>ensayos</a:t>
            </a:r>
            <a:r>
              <a:rPr lang="en-US" dirty="0"/>
              <a:t> de </a:t>
            </a:r>
            <a:r>
              <a:rPr lang="en-US" dirty="0" err="1"/>
              <a:t>neutralización</a:t>
            </a:r>
            <a:r>
              <a:rPr lang="en-US" dirty="0"/>
              <a:t>, </a:t>
            </a:r>
            <a:r>
              <a:rPr lang="en-US" dirty="0" err="1"/>
              <a:t>en</a:t>
            </a:r>
            <a:r>
              <a:rPr lang="en-US" dirty="0"/>
              <a:t> </a:t>
            </a:r>
            <a:r>
              <a:rPr lang="en-US" dirty="0" err="1"/>
              <a:t>los</a:t>
            </a:r>
            <a:r>
              <a:rPr lang="en-US" dirty="0"/>
              <a:t> que </a:t>
            </a:r>
            <a:r>
              <a:rPr lang="en-US" dirty="0" err="1"/>
              <a:t>el</a:t>
            </a:r>
            <a:r>
              <a:rPr lang="en-US" dirty="0"/>
              <a:t> virus se </a:t>
            </a:r>
            <a:r>
              <a:rPr lang="en-US" dirty="0" err="1"/>
              <a:t>enfrenta</a:t>
            </a:r>
            <a:r>
              <a:rPr lang="en-US" dirty="0"/>
              <a:t> con </a:t>
            </a:r>
            <a:r>
              <a:rPr lang="en-US" dirty="0" err="1"/>
              <a:t>los</a:t>
            </a:r>
            <a:r>
              <a:rPr lang="en-US" dirty="0"/>
              <a:t> </a:t>
            </a:r>
            <a:r>
              <a:rPr lang="en-US" dirty="0" err="1"/>
              <a:t>anticuerpos</a:t>
            </a:r>
            <a:r>
              <a:rPr lang="en-US" dirty="0"/>
              <a:t> del </a:t>
            </a:r>
            <a:r>
              <a:rPr lang="en-US" dirty="0" err="1"/>
              <a:t>paciente</a:t>
            </a:r>
            <a:r>
              <a:rPr lang="en-US" dirty="0"/>
              <a:t>; no obstante, </a:t>
            </a:r>
            <a:r>
              <a:rPr lang="en-US" dirty="0" err="1"/>
              <a:t>esta</a:t>
            </a:r>
            <a:r>
              <a:rPr lang="en-US" dirty="0"/>
              <a:t> </a:t>
            </a:r>
            <a:r>
              <a:rPr lang="en-US" dirty="0" err="1"/>
              <a:t>técnica</a:t>
            </a:r>
            <a:r>
              <a:rPr lang="en-US" dirty="0"/>
              <a:t> </a:t>
            </a:r>
            <a:r>
              <a:rPr lang="en-US" dirty="0" err="1"/>
              <a:t>toma</a:t>
            </a:r>
            <a:r>
              <a:rPr lang="en-US" dirty="0"/>
              <a:t> </a:t>
            </a:r>
            <a:r>
              <a:rPr lang="en-US" dirty="0" err="1"/>
              <a:t>tiempo</a:t>
            </a:r>
            <a:r>
              <a:rPr lang="en-US" dirty="0"/>
              <a:t> y </a:t>
            </a:r>
            <a:r>
              <a:rPr lang="en-US" dirty="0" err="1"/>
              <a:t>requiere</a:t>
            </a:r>
            <a:r>
              <a:rPr lang="en-US" dirty="0"/>
              <a:t> personal </a:t>
            </a:r>
            <a:r>
              <a:rPr lang="en-US" dirty="0" err="1"/>
              <a:t>altamente</a:t>
            </a:r>
            <a:r>
              <a:rPr lang="en-US" dirty="0"/>
              <a:t> </a:t>
            </a:r>
            <a:r>
              <a:rPr lang="en-US" dirty="0" err="1"/>
              <a:t>capacitado</a:t>
            </a:r>
            <a:r>
              <a:rPr lang="en-US" dirty="0"/>
              <a:t>.</a:t>
            </a:r>
            <a:endParaRPr dirty="0"/>
          </a:p>
          <a:p>
            <a:pPr marL="0" lvl="0" indent="0" algn="l" rtl="0">
              <a:lnSpc>
                <a:spcPct val="100000"/>
              </a:lnSpc>
              <a:spcBef>
                <a:spcPts val="0"/>
              </a:spcBef>
              <a:spcAft>
                <a:spcPts val="0"/>
              </a:spcAft>
              <a:buSzPts val="1400"/>
              <a:buNone/>
            </a:pPr>
            <a:endParaRPr dirty="0"/>
          </a:p>
        </p:txBody>
      </p:sp>
      <p:sp>
        <p:nvSpPr>
          <p:cNvPr id="463" name="Google Shape;46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26" name="Google Shape;52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dirty="0" err="1"/>
              <a:t>Estos</a:t>
            </a:r>
            <a:r>
              <a:rPr lang="en-US" dirty="0"/>
              <a:t> </a:t>
            </a:r>
            <a:r>
              <a:rPr lang="en-US" dirty="0" err="1"/>
              <a:t>anticuerpos</a:t>
            </a:r>
            <a:r>
              <a:rPr lang="en-US" dirty="0"/>
              <a:t> </a:t>
            </a:r>
            <a:r>
              <a:rPr lang="en-US" dirty="0" err="1"/>
              <a:t>comienzan</a:t>
            </a:r>
            <a:r>
              <a:rPr lang="en-US" dirty="0"/>
              <a:t> a ser detectable con la </a:t>
            </a:r>
            <a:r>
              <a:rPr lang="en-US" dirty="0" err="1"/>
              <a:t>caída</a:t>
            </a:r>
            <a:r>
              <a:rPr lang="en-US" dirty="0"/>
              <a:t> de la </a:t>
            </a:r>
            <a:r>
              <a:rPr lang="en-US" dirty="0" err="1"/>
              <a:t>fiebre</a:t>
            </a:r>
            <a:r>
              <a:rPr lang="en-US" dirty="0"/>
              <a:t>, </a:t>
            </a:r>
            <a:r>
              <a:rPr lang="en-US" dirty="0" err="1"/>
              <a:t>por</a:t>
            </a:r>
            <a:r>
              <a:rPr lang="en-US" dirty="0"/>
              <a:t> lo que se </a:t>
            </a:r>
            <a:r>
              <a:rPr lang="en-US" dirty="0" err="1"/>
              <a:t>recomienda</a:t>
            </a:r>
            <a:r>
              <a:rPr lang="en-US" dirty="0"/>
              <a:t> que las </a:t>
            </a:r>
            <a:r>
              <a:rPr lang="en-US" dirty="0" err="1"/>
              <a:t>muestras</a:t>
            </a:r>
            <a:r>
              <a:rPr lang="en-US" dirty="0"/>
              <a:t> de </a:t>
            </a:r>
            <a:r>
              <a:rPr lang="en-US" dirty="0" err="1"/>
              <a:t>suero</a:t>
            </a:r>
            <a:r>
              <a:rPr lang="en-US" dirty="0"/>
              <a:t> </a:t>
            </a:r>
            <a:r>
              <a:rPr lang="en-US" dirty="0" err="1"/>
              <a:t>utilizadas</a:t>
            </a:r>
            <a:r>
              <a:rPr lang="en-US" dirty="0"/>
              <a:t> </a:t>
            </a:r>
            <a:r>
              <a:rPr lang="en-US" dirty="0" err="1"/>
              <a:t>sean</a:t>
            </a:r>
            <a:r>
              <a:rPr lang="en-US" dirty="0"/>
              <a:t> </a:t>
            </a:r>
            <a:r>
              <a:rPr lang="en-US" dirty="0" err="1"/>
              <a:t>obtenidas</a:t>
            </a:r>
            <a:r>
              <a:rPr lang="en-US" dirty="0"/>
              <a:t> </a:t>
            </a:r>
            <a:r>
              <a:rPr lang="en-US" dirty="0" err="1"/>
              <a:t>después</a:t>
            </a:r>
            <a:r>
              <a:rPr lang="en-US" dirty="0"/>
              <a:t> del 5to día de </a:t>
            </a:r>
            <a:r>
              <a:rPr lang="en-US" dirty="0" err="1"/>
              <a:t>comienzo</a:t>
            </a:r>
            <a:r>
              <a:rPr lang="en-US" dirty="0"/>
              <a:t> de </a:t>
            </a:r>
            <a:r>
              <a:rPr lang="en-US" dirty="0" err="1"/>
              <a:t>los</a:t>
            </a:r>
            <a:r>
              <a:rPr lang="en-US" dirty="0"/>
              <a:t> </a:t>
            </a:r>
            <a:r>
              <a:rPr lang="en-US" dirty="0" err="1"/>
              <a:t>síntomas</a:t>
            </a:r>
            <a:r>
              <a:rPr lang="en-US" dirty="0"/>
              <a:t>.</a:t>
            </a:r>
            <a:endParaRPr dirty="0"/>
          </a:p>
          <a:p>
            <a:pPr marL="0" lvl="0" indent="0" algn="l" rtl="0">
              <a:lnSpc>
                <a:spcPct val="100000"/>
              </a:lnSpc>
              <a:spcBef>
                <a:spcPts val="0"/>
              </a:spcBef>
              <a:spcAft>
                <a:spcPts val="0"/>
              </a:spcAft>
              <a:buSzPts val="1800"/>
              <a:buNone/>
            </a:pPr>
            <a:r>
              <a:rPr lang="en-US" dirty="0"/>
              <a:t>En </a:t>
            </a:r>
            <a:r>
              <a:rPr lang="en-US" dirty="0" err="1"/>
              <a:t>infecciones</a:t>
            </a:r>
            <a:r>
              <a:rPr lang="en-US" dirty="0"/>
              <a:t> </a:t>
            </a:r>
            <a:r>
              <a:rPr lang="en-US" dirty="0" err="1"/>
              <a:t>primarias</a:t>
            </a:r>
            <a:r>
              <a:rPr lang="en-US" dirty="0"/>
              <a:t> (</a:t>
            </a:r>
            <a:r>
              <a:rPr lang="en-US" dirty="0" err="1"/>
              <a:t>primera</a:t>
            </a:r>
            <a:r>
              <a:rPr lang="en-US" dirty="0"/>
              <a:t> </a:t>
            </a:r>
            <a:r>
              <a:rPr lang="en-US" dirty="0" err="1"/>
              <a:t>infección</a:t>
            </a:r>
            <a:r>
              <a:rPr lang="en-US" dirty="0"/>
              <a:t> con un flavivirus) se ha </a:t>
            </a:r>
            <a:r>
              <a:rPr lang="en-US" dirty="0" err="1"/>
              <a:t>demostrado</a:t>
            </a:r>
            <a:r>
              <a:rPr lang="en-US" dirty="0"/>
              <a:t> que </a:t>
            </a:r>
            <a:r>
              <a:rPr lang="en-US" dirty="0" err="1"/>
              <a:t>los</a:t>
            </a:r>
            <a:r>
              <a:rPr lang="en-US" dirty="0"/>
              <a:t> </a:t>
            </a:r>
            <a:r>
              <a:rPr lang="en-US" dirty="0" err="1"/>
              <a:t>anticuerpos</a:t>
            </a:r>
            <a:r>
              <a:rPr lang="en-US" dirty="0"/>
              <a:t> de </a:t>
            </a:r>
            <a:r>
              <a:rPr lang="en-US" dirty="0" err="1"/>
              <a:t>estos</a:t>
            </a:r>
            <a:r>
              <a:rPr lang="en-US" dirty="0"/>
              <a:t> </a:t>
            </a:r>
            <a:r>
              <a:rPr lang="en-US" dirty="0" err="1"/>
              <a:t>pacientes</a:t>
            </a:r>
            <a:r>
              <a:rPr lang="en-US" dirty="0"/>
              <a:t> </a:t>
            </a:r>
            <a:r>
              <a:rPr lang="en-US" dirty="0" err="1"/>
              <a:t>casi</a:t>
            </a:r>
            <a:r>
              <a:rPr lang="en-US" dirty="0"/>
              <a:t> no </a:t>
            </a:r>
            <a:r>
              <a:rPr lang="en-US" dirty="0" err="1"/>
              <a:t>presentan</a:t>
            </a:r>
            <a:r>
              <a:rPr lang="en-US" dirty="0"/>
              <a:t> </a:t>
            </a:r>
            <a:r>
              <a:rPr lang="en-US" dirty="0" err="1"/>
              <a:t>reacción</a:t>
            </a:r>
            <a:r>
              <a:rPr lang="en-US" dirty="0"/>
              <a:t> </a:t>
            </a:r>
            <a:r>
              <a:rPr lang="en-US" dirty="0" err="1"/>
              <a:t>cruzada</a:t>
            </a:r>
            <a:r>
              <a:rPr lang="en-US" dirty="0"/>
              <a:t> con </a:t>
            </a:r>
            <a:r>
              <a:rPr lang="en-US" dirty="0" err="1"/>
              <a:t>otros</a:t>
            </a:r>
            <a:r>
              <a:rPr lang="en-US" dirty="0"/>
              <a:t> virus </a:t>
            </a:r>
            <a:r>
              <a:rPr lang="en-US" dirty="0" err="1"/>
              <a:t>antigénicamente</a:t>
            </a:r>
            <a:r>
              <a:rPr lang="en-US" dirty="0"/>
              <a:t> </a:t>
            </a:r>
            <a:r>
              <a:rPr lang="en-US" dirty="0" err="1"/>
              <a:t>relacionados</a:t>
            </a:r>
            <a:r>
              <a:rPr lang="en-US" dirty="0"/>
              <a:t> o </a:t>
            </a:r>
            <a:r>
              <a:rPr lang="en-US" dirty="0" err="1"/>
              <a:t>si</a:t>
            </a:r>
            <a:r>
              <a:rPr lang="en-US" dirty="0"/>
              <a:t> las hay, son a </a:t>
            </a:r>
            <a:r>
              <a:rPr lang="en-US" dirty="0" err="1"/>
              <a:t>títulos</a:t>
            </a:r>
            <a:r>
              <a:rPr lang="en-US" dirty="0"/>
              <a:t> </a:t>
            </a:r>
            <a:r>
              <a:rPr lang="en-US" dirty="0" err="1"/>
              <a:t>bajos</a:t>
            </a:r>
            <a:r>
              <a:rPr lang="en-US" dirty="0"/>
              <a:t>. Sin embargo, se ha </a:t>
            </a:r>
            <a:r>
              <a:rPr lang="en-US" dirty="0" err="1"/>
              <a:t>observado</a:t>
            </a:r>
            <a:r>
              <a:rPr lang="en-US" dirty="0"/>
              <a:t> que </a:t>
            </a:r>
            <a:r>
              <a:rPr lang="en-US" dirty="0" err="1"/>
              <a:t>el</a:t>
            </a:r>
            <a:r>
              <a:rPr lang="en-US" dirty="0"/>
              <a:t> </a:t>
            </a:r>
            <a:r>
              <a:rPr lang="en-US" dirty="0" err="1"/>
              <a:t>suero</a:t>
            </a:r>
            <a:r>
              <a:rPr lang="en-US" dirty="0"/>
              <a:t> de </a:t>
            </a:r>
            <a:r>
              <a:rPr lang="en-US" dirty="0" err="1"/>
              <a:t>individuos</a:t>
            </a:r>
            <a:r>
              <a:rPr lang="en-US" dirty="0"/>
              <a:t> con </a:t>
            </a:r>
            <a:r>
              <a:rPr lang="en-US" dirty="0" err="1"/>
              <a:t>historia</a:t>
            </a:r>
            <a:r>
              <a:rPr lang="en-US" dirty="0"/>
              <a:t> previa de </a:t>
            </a:r>
            <a:r>
              <a:rPr lang="en-US" dirty="0" err="1"/>
              <a:t>infección</a:t>
            </a:r>
            <a:r>
              <a:rPr lang="en-US" dirty="0"/>
              <a:t> </a:t>
            </a:r>
            <a:r>
              <a:rPr lang="en-US" dirty="0" err="1"/>
              <a:t>por</a:t>
            </a:r>
            <a:r>
              <a:rPr lang="en-US" dirty="0"/>
              <a:t> </a:t>
            </a:r>
            <a:r>
              <a:rPr lang="en-US" dirty="0" err="1"/>
              <a:t>otros</a:t>
            </a:r>
            <a:r>
              <a:rPr lang="en-US" dirty="0"/>
              <a:t> flavivirus, </a:t>
            </a:r>
            <a:r>
              <a:rPr lang="en-US" dirty="0" err="1"/>
              <a:t>especialmente</a:t>
            </a:r>
            <a:r>
              <a:rPr lang="en-US" dirty="0"/>
              <a:t> dengue, </a:t>
            </a:r>
            <a:r>
              <a:rPr lang="en-US" dirty="0" err="1"/>
              <a:t>fiebre</a:t>
            </a:r>
            <a:r>
              <a:rPr lang="en-US" dirty="0"/>
              <a:t> amarilla (</a:t>
            </a:r>
            <a:r>
              <a:rPr lang="en-US" dirty="0" err="1"/>
              <a:t>vacunación</a:t>
            </a:r>
            <a:r>
              <a:rPr lang="en-US" dirty="0"/>
              <a:t> o </a:t>
            </a:r>
            <a:r>
              <a:rPr lang="en-US" dirty="0" err="1"/>
              <a:t>infección</a:t>
            </a:r>
            <a:r>
              <a:rPr lang="en-US" dirty="0"/>
              <a:t>) y </a:t>
            </a:r>
            <a:r>
              <a:rPr lang="en-US" dirty="0" err="1"/>
              <a:t>el</a:t>
            </a:r>
            <a:r>
              <a:rPr lang="en-US" dirty="0"/>
              <a:t> virus del </a:t>
            </a:r>
            <a:r>
              <a:rPr lang="en-US" dirty="0" err="1"/>
              <a:t>Nilo</a:t>
            </a:r>
            <a:r>
              <a:rPr lang="en-US" dirty="0"/>
              <a:t> Occidental, </a:t>
            </a:r>
            <a:r>
              <a:rPr lang="en-US" dirty="0" err="1"/>
              <a:t>sí</a:t>
            </a:r>
            <a:r>
              <a:rPr lang="en-US" dirty="0"/>
              <a:t> </a:t>
            </a:r>
            <a:r>
              <a:rPr lang="en-US" dirty="0" err="1"/>
              <a:t>pueden</a:t>
            </a:r>
            <a:r>
              <a:rPr lang="en-US" dirty="0"/>
              <a:t> </a:t>
            </a:r>
            <a:r>
              <a:rPr lang="en-US" dirty="0" err="1"/>
              <a:t>tener</a:t>
            </a:r>
            <a:r>
              <a:rPr lang="en-US" dirty="0"/>
              <a:t> </a:t>
            </a:r>
            <a:r>
              <a:rPr lang="en-US" dirty="0" err="1"/>
              <a:t>reacción</a:t>
            </a:r>
            <a:r>
              <a:rPr lang="en-US" dirty="0"/>
              <a:t> </a:t>
            </a:r>
            <a:r>
              <a:rPr lang="en-US" dirty="0" err="1"/>
              <a:t>cruzada</a:t>
            </a:r>
            <a:r>
              <a:rPr lang="en-US" dirty="0"/>
              <a:t> </a:t>
            </a:r>
            <a:r>
              <a:rPr lang="en-US" dirty="0" err="1"/>
              <a:t>en</a:t>
            </a:r>
            <a:r>
              <a:rPr lang="en-US" dirty="0"/>
              <a:t> </a:t>
            </a:r>
            <a:r>
              <a:rPr lang="en-US" dirty="0" err="1"/>
              <a:t>esas</a:t>
            </a:r>
            <a:r>
              <a:rPr lang="en-US" dirty="0"/>
              <a:t> </a:t>
            </a:r>
            <a:r>
              <a:rPr lang="en-US" dirty="0" err="1"/>
              <a:t>pruebas</a:t>
            </a:r>
            <a:r>
              <a:rPr lang="en-US" dirty="0"/>
              <a:t>. </a:t>
            </a:r>
            <a:endParaRPr dirty="0"/>
          </a:p>
          <a:p>
            <a:pPr marL="0" marR="0" lvl="0" indent="0" algn="l" rtl="0">
              <a:lnSpc>
                <a:spcPct val="100000"/>
              </a:lnSpc>
              <a:spcBef>
                <a:spcPts val="0"/>
              </a:spcBef>
              <a:spcAft>
                <a:spcPts val="0"/>
              </a:spcAft>
              <a:buClr>
                <a:srgbClr val="000000"/>
              </a:buClr>
              <a:buSzPts val="1800"/>
              <a:buFont typeface="Arial"/>
              <a:buNone/>
            </a:pPr>
            <a:r>
              <a:rPr lang="en-US" sz="1800" b="0" i="0" u="none" dirty="0">
                <a:solidFill>
                  <a:srgbClr val="404040"/>
                </a:solidFill>
              </a:rPr>
              <a:t>Es </a:t>
            </a:r>
            <a:r>
              <a:rPr lang="en-US" sz="1800" b="0" i="0" u="none" dirty="0" err="1">
                <a:solidFill>
                  <a:srgbClr val="404040"/>
                </a:solidFill>
              </a:rPr>
              <a:t>frecuente</a:t>
            </a:r>
            <a:r>
              <a:rPr lang="en-US" sz="1800" b="0" i="0" u="none" dirty="0">
                <a:solidFill>
                  <a:srgbClr val="404040"/>
                </a:solidFill>
              </a:rPr>
              <a:t> </a:t>
            </a:r>
            <a:r>
              <a:rPr lang="en-US" sz="1800" b="0" i="0" u="none" dirty="0" err="1">
                <a:solidFill>
                  <a:srgbClr val="404040"/>
                </a:solidFill>
              </a:rPr>
              <a:t>encontrar</a:t>
            </a:r>
            <a:r>
              <a:rPr lang="en-US" sz="1800" b="0" i="0" u="none" dirty="0">
                <a:solidFill>
                  <a:srgbClr val="404040"/>
                </a:solidFill>
              </a:rPr>
              <a:t> </a:t>
            </a:r>
            <a:r>
              <a:rPr lang="en-US" sz="1800" b="0" i="0" u="none" dirty="0" err="1">
                <a:solidFill>
                  <a:srgbClr val="404040"/>
                </a:solidFill>
              </a:rPr>
              <a:t>una</a:t>
            </a:r>
            <a:r>
              <a:rPr lang="en-US" sz="1800" b="0" i="0" u="none" dirty="0">
                <a:solidFill>
                  <a:srgbClr val="404040"/>
                </a:solidFill>
              </a:rPr>
              <a:t> </a:t>
            </a:r>
            <a:r>
              <a:rPr lang="en-US" sz="1800" b="0" i="0" u="none" dirty="0" err="1">
                <a:solidFill>
                  <a:srgbClr val="404040"/>
                </a:solidFill>
              </a:rPr>
              <a:t>reacción</a:t>
            </a:r>
            <a:r>
              <a:rPr lang="en-US" sz="1800" b="0" i="0" u="none" dirty="0">
                <a:solidFill>
                  <a:srgbClr val="404040"/>
                </a:solidFill>
              </a:rPr>
              <a:t> </a:t>
            </a:r>
            <a:r>
              <a:rPr lang="en-US" sz="1800" b="0" i="0" u="none" dirty="0" err="1">
                <a:solidFill>
                  <a:srgbClr val="404040"/>
                </a:solidFill>
              </a:rPr>
              <a:t>serológica</a:t>
            </a:r>
            <a:r>
              <a:rPr lang="en-US" sz="1800" b="0" i="0" u="none" dirty="0">
                <a:solidFill>
                  <a:srgbClr val="404040"/>
                </a:solidFill>
              </a:rPr>
              <a:t> </a:t>
            </a:r>
            <a:r>
              <a:rPr lang="en-US" sz="1800" b="0" i="0" u="none" dirty="0" err="1">
                <a:solidFill>
                  <a:srgbClr val="404040"/>
                </a:solidFill>
              </a:rPr>
              <a:t>cruzada</a:t>
            </a:r>
            <a:r>
              <a:rPr lang="en-US" sz="1800" b="0" i="0" u="none" dirty="0">
                <a:solidFill>
                  <a:srgbClr val="404040"/>
                </a:solidFill>
              </a:rPr>
              <a:t> </a:t>
            </a:r>
            <a:r>
              <a:rPr lang="en-US" sz="1800" b="0" i="0" u="none" dirty="0" err="1">
                <a:solidFill>
                  <a:srgbClr val="404040"/>
                </a:solidFill>
              </a:rPr>
              <a:t>dentro</a:t>
            </a:r>
            <a:r>
              <a:rPr lang="en-US" sz="1800" b="0" i="0" u="none" dirty="0">
                <a:solidFill>
                  <a:srgbClr val="404040"/>
                </a:solidFill>
              </a:rPr>
              <a:t> del </a:t>
            </a:r>
            <a:r>
              <a:rPr lang="en-US" sz="1800" b="0" i="0" u="none" dirty="0" err="1">
                <a:solidFill>
                  <a:srgbClr val="404040"/>
                </a:solidFill>
              </a:rPr>
              <a:t>grupo</a:t>
            </a:r>
            <a:r>
              <a:rPr lang="en-US" sz="1800" b="0" i="0" u="none" dirty="0">
                <a:solidFill>
                  <a:srgbClr val="404040"/>
                </a:solidFill>
              </a:rPr>
              <a:t> de </a:t>
            </a:r>
            <a:r>
              <a:rPr lang="en-US" sz="1800" b="0" i="0" u="none" dirty="0" err="1">
                <a:solidFill>
                  <a:srgbClr val="404040"/>
                </a:solidFill>
              </a:rPr>
              <a:t>los</a:t>
            </a:r>
            <a:r>
              <a:rPr lang="en-US" sz="1800" b="0" i="0" u="none" dirty="0">
                <a:solidFill>
                  <a:srgbClr val="404040"/>
                </a:solidFill>
              </a:rPr>
              <a:t> flavivirus (es </a:t>
            </a:r>
            <a:r>
              <a:rPr lang="en-US" sz="1800" b="0" i="0" u="none" dirty="0" err="1">
                <a:solidFill>
                  <a:srgbClr val="404040"/>
                </a:solidFill>
              </a:rPr>
              <a:t>decir</a:t>
            </a:r>
            <a:r>
              <a:rPr lang="en-US" sz="1800" b="0" i="0" u="none" dirty="0">
                <a:solidFill>
                  <a:srgbClr val="404040"/>
                </a:solidFill>
              </a:rPr>
              <a:t>, entre dengue, </a:t>
            </a:r>
            <a:r>
              <a:rPr lang="en-US" sz="1800" b="0" i="0" u="none" dirty="0" err="1">
                <a:solidFill>
                  <a:srgbClr val="404040"/>
                </a:solidFill>
              </a:rPr>
              <a:t>encefalitis</a:t>
            </a:r>
            <a:r>
              <a:rPr lang="en-US" sz="1800" b="0" i="0" u="none" dirty="0">
                <a:solidFill>
                  <a:srgbClr val="404040"/>
                </a:solidFill>
              </a:rPr>
              <a:t> del </a:t>
            </a:r>
            <a:r>
              <a:rPr lang="en-US" sz="1800" b="0" i="0" u="none" dirty="0" err="1">
                <a:solidFill>
                  <a:srgbClr val="404040"/>
                </a:solidFill>
              </a:rPr>
              <a:t>valle</a:t>
            </a:r>
            <a:r>
              <a:rPr lang="en-US" sz="1800" b="0" i="0" u="none" dirty="0">
                <a:solidFill>
                  <a:srgbClr val="404040"/>
                </a:solidFill>
              </a:rPr>
              <a:t> de Murray, </a:t>
            </a:r>
            <a:r>
              <a:rPr lang="en-US" sz="1800" b="0" i="0" u="none" dirty="0" err="1">
                <a:solidFill>
                  <a:srgbClr val="404040"/>
                </a:solidFill>
              </a:rPr>
              <a:t>encefalitis</a:t>
            </a:r>
            <a:r>
              <a:rPr lang="en-US" sz="1800" b="0" i="0" u="none" dirty="0">
                <a:solidFill>
                  <a:srgbClr val="404040"/>
                </a:solidFill>
              </a:rPr>
              <a:t> </a:t>
            </a:r>
            <a:r>
              <a:rPr lang="en-US" sz="1800" b="0" i="0" u="none" dirty="0" err="1">
                <a:solidFill>
                  <a:srgbClr val="404040"/>
                </a:solidFill>
              </a:rPr>
              <a:t>japonesa</a:t>
            </a:r>
            <a:r>
              <a:rPr lang="en-US" sz="1800" b="0" i="0" u="none" dirty="0">
                <a:solidFill>
                  <a:srgbClr val="404040"/>
                </a:solidFill>
              </a:rPr>
              <a:t>, </a:t>
            </a:r>
            <a:r>
              <a:rPr lang="en-US" sz="1800" b="0" i="0" u="none" dirty="0" err="1">
                <a:solidFill>
                  <a:srgbClr val="404040"/>
                </a:solidFill>
              </a:rPr>
              <a:t>fiebre</a:t>
            </a:r>
            <a:r>
              <a:rPr lang="en-US" sz="1800" b="0" i="0" u="none" dirty="0">
                <a:solidFill>
                  <a:srgbClr val="404040"/>
                </a:solidFill>
              </a:rPr>
              <a:t> amarilla y </a:t>
            </a:r>
            <a:r>
              <a:rPr lang="en-US" sz="1800" b="0" i="0" u="none" dirty="0" err="1">
                <a:solidFill>
                  <a:srgbClr val="404040"/>
                </a:solidFill>
              </a:rPr>
              <a:t>el</a:t>
            </a:r>
            <a:r>
              <a:rPr lang="en-US" sz="1800" b="0" i="0" u="none" dirty="0">
                <a:solidFill>
                  <a:srgbClr val="404040"/>
                </a:solidFill>
              </a:rPr>
              <a:t> virus del </a:t>
            </a:r>
            <a:r>
              <a:rPr lang="en-US" sz="1800" b="0" i="0" u="none" dirty="0" err="1">
                <a:solidFill>
                  <a:srgbClr val="404040"/>
                </a:solidFill>
              </a:rPr>
              <a:t>Nilo</a:t>
            </a:r>
            <a:r>
              <a:rPr lang="en-US" sz="1800" b="0" i="0" u="none" dirty="0">
                <a:solidFill>
                  <a:srgbClr val="404040"/>
                </a:solidFill>
              </a:rPr>
              <a:t> Occidental). Antes de </a:t>
            </a:r>
            <a:r>
              <a:rPr lang="en-US" sz="1800" b="0" i="0" u="none" dirty="0" err="1">
                <a:solidFill>
                  <a:srgbClr val="404040"/>
                </a:solidFill>
              </a:rPr>
              <a:t>confirmar</a:t>
            </a:r>
            <a:r>
              <a:rPr lang="en-US" sz="1800" b="0" i="0" u="none" dirty="0">
                <a:solidFill>
                  <a:srgbClr val="404040"/>
                </a:solidFill>
              </a:rPr>
              <a:t> </a:t>
            </a:r>
            <a:r>
              <a:rPr lang="en-US" sz="1800" b="0" i="0" u="none" dirty="0" err="1">
                <a:solidFill>
                  <a:srgbClr val="404040"/>
                </a:solidFill>
              </a:rPr>
              <a:t>el</a:t>
            </a:r>
            <a:r>
              <a:rPr lang="en-US" sz="1800" b="0" i="0" u="none" dirty="0">
                <a:solidFill>
                  <a:srgbClr val="404040"/>
                </a:solidFill>
              </a:rPr>
              <a:t> </a:t>
            </a:r>
            <a:r>
              <a:rPr lang="en-US" sz="1800" b="0" i="0" u="none" dirty="0" err="1">
                <a:solidFill>
                  <a:srgbClr val="404040"/>
                </a:solidFill>
              </a:rPr>
              <a:t>diagnóstico</a:t>
            </a:r>
            <a:r>
              <a:rPr lang="en-US" sz="1800" b="0" i="0" u="none" dirty="0">
                <a:solidFill>
                  <a:srgbClr val="404040"/>
                </a:solidFill>
              </a:rPr>
              <a:t>, </a:t>
            </a:r>
            <a:r>
              <a:rPr lang="en-US" sz="1800" b="0" i="0" u="none" dirty="0" err="1">
                <a:solidFill>
                  <a:srgbClr val="404040"/>
                </a:solidFill>
              </a:rPr>
              <a:t>deben</a:t>
            </a:r>
            <a:r>
              <a:rPr lang="en-US" sz="1800" b="0" i="0" u="none" dirty="0">
                <a:solidFill>
                  <a:srgbClr val="404040"/>
                </a:solidFill>
              </a:rPr>
              <a:t> </a:t>
            </a:r>
            <a:r>
              <a:rPr lang="en-US" sz="1800" b="0" i="0" u="none" dirty="0" err="1">
                <a:solidFill>
                  <a:srgbClr val="404040"/>
                </a:solidFill>
              </a:rPr>
              <a:t>descartarse</a:t>
            </a:r>
            <a:r>
              <a:rPr lang="en-US" sz="1800" b="0" i="0" u="none" dirty="0">
                <a:solidFill>
                  <a:srgbClr val="404040"/>
                </a:solidFill>
              </a:rPr>
              <a:t> </a:t>
            </a:r>
            <a:r>
              <a:rPr lang="en-US" sz="1800" b="0" i="0" u="none" dirty="0" err="1">
                <a:solidFill>
                  <a:srgbClr val="404040"/>
                </a:solidFill>
              </a:rPr>
              <a:t>estas</a:t>
            </a:r>
            <a:r>
              <a:rPr lang="en-US" sz="1800" b="0" i="0" u="none" dirty="0">
                <a:solidFill>
                  <a:srgbClr val="404040"/>
                </a:solidFill>
              </a:rPr>
              <a:t> </a:t>
            </a:r>
            <a:r>
              <a:rPr lang="en-US" sz="1800" b="0" i="0" u="none" dirty="0" err="1">
                <a:solidFill>
                  <a:srgbClr val="404040"/>
                </a:solidFill>
              </a:rPr>
              <a:t>enfermedades</a:t>
            </a:r>
            <a:r>
              <a:rPr lang="en-US" sz="1800" b="0" i="0" u="none" dirty="0">
                <a:solidFill>
                  <a:srgbClr val="404040"/>
                </a:solidFill>
              </a:rPr>
              <a:t>.</a:t>
            </a:r>
            <a:endParaRPr dirty="0"/>
          </a:p>
          <a:p>
            <a:pPr marL="0" marR="0" lvl="0" indent="0" algn="l" rtl="0">
              <a:lnSpc>
                <a:spcPct val="100000"/>
              </a:lnSpc>
              <a:spcBef>
                <a:spcPts val="0"/>
              </a:spcBef>
              <a:spcAft>
                <a:spcPts val="0"/>
              </a:spcAft>
              <a:buClr>
                <a:srgbClr val="000000"/>
              </a:buClr>
              <a:buSzPts val="1800"/>
              <a:buFont typeface="Arial"/>
              <a:buNone/>
            </a:pPr>
            <a:endParaRPr sz="1800" b="0" i="0" u="none" dirty="0">
              <a:solidFill>
                <a:srgbClr val="404040"/>
              </a:solidFill>
            </a:endParaRPr>
          </a:p>
          <a:p>
            <a:pPr marL="0" marR="0" lvl="0" indent="0" algn="l" rtl="0">
              <a:lnSpc>
                <a:spcPct val="100000"/>
              </a:lnSpc>
              <a:spcBef>
                <a:spcPts val="0"/>
              </a:spcBef>
              <a:spcAft>
                <a:spcPts val="0"/>
              </a:spcAft>
              <a:buClr>
                <a:srgbClr val="000000"/>
              </a:buClr>
              <a:buSzPts val="1800"/>
              <a:buFont typeface="Arial"/>
              <a:buNone/>
            </a:pPr>
            <a:r>
              <a:rPr lang="en-US" sz="1800" b="0" i="0" u="none" dirty="0" err="1">
                <a:solidFill>
                  <a:srgbClr val="404040"/>
                </a:solidFill>
              </a:rPr>
              <a:t>aunque</a:t>
            </a:r>
            <a:r>
              <a:rPr lang="en-US" sz="1800" b="0" i="0" u="none" dirty="0">
                <a:solidFill>
                  <a:srgbClr val="404040"/>
                </a:solidFill>
              </a:rPr>
              <a:t> </a:t>
            </a:r>
            <a:r>
              <a:rPr lang="en-US" sz="1800" b="0" i="0" u="none" dirty="0" err="1">
                <a:solidFill>
                  <a:srgbClr val="404040"/>
                </a:solidFill>
              </a:rPr>
              <a:t>podría</a:t>
            </a:r>
            <a:r>
              <a:rPr lang="en-US" sz="1800" b="0" i="0" u="none" dirty="0">
                <a:solidFill>
                  <a:srgbClr val="404040"/>
                </a:solidFill>
              </a:rPr>
              <a:t> </a:t>
            </a:r>
            <a:r>
              <a:rPr lang="en-US" sz="1800" b="0" i="0" u="none" dirty="0" err="1">
                <a:solidFill>
                  <a:srgbClr val="404040"/>
                </a:solidFill>
              </a:rPr>
              <a:t>haber</a:t>
            </a:r>
            <a:r>
              <a:rPr lang="en-US" sz="1800" b="0" i="0" u="none" dirty="0">
                <a:solidFill>
                  <a:srgbClr val="404040"/>
                </a:solidFill>
              </a:rPr>
              <a:t> </a:t>
            </a:r>
            <a:r>
              <a:rPr lang="en-US" sz="1800" b="0" i="0" u="none" dirty="0" err="1">
                <a:solidFill>
                  <a:srgbClr val="404040"/>
                </a:solidFill>
              </a:rPr>
              <a:t>niveles</a:t>
            </a:r>
            <a:r>
              <a:rPr lang="en-US" sz="1800" b="0" i="0" u="none" dirty="0">
                <a:solidFill>
                  <a:srgbClr val="404040"/>
                </a:solidFill>
              </a:rPr>
              <a:t> </a:t>
            </a:r>
            <a:r>
              <a:rPr lang="en-US" sz="1800" b="0" i="0" u="none" dirty="0" err="1">
                <a:solidFill>
                  <a:srgbClr val="404040"/>
                </a:solidFill>
              </a:rPr>
              <a:t>detectables</a:t>
            </a:r>
            <a:r>
              <a:rPr lang="en-US" sz="1800" b="0" i="0" u="none" dirty="0">
                <a:solidFill>
                  <a:srgbClr val="404040"/>
                </a:solidFill>
              </a:rPr>
              <a:t> a </a:t>
            </a:r>
            <a:r>
              <a:rPr lang="en-US" sz="1800" b="0" i="0" u="none" dirty="0" err="1">
                <a:solidFill>
                  <a:srgbClr val="404040"/>
                </a:solidFill>
              </a:rPr>
              <a:t>los</a:t>
            </a:r>
            <a:r>
              <a:rPr lang="en-US" sz="1800" b="0" i="0" u="none" dirty="0">
                <a:solidFill>
                  <a:srgbClr val="404040"/>
                </a:solidFill>
              </a:rPr>
              <a:t> </a:t>
            </a:r>
            <a:r>
              <a:rPr lang="en-US" sz="1800" b="0" i="0" u="none" dirty="0" err="1">
                <a:solidFill>
                  <a:srgbClr val="404040"/>
                </a:solidFill>
              </a:rPr>
              <a:t>ocho</a:t>
            </a:r>
            <a:r>
              <a:rPr lang="en-US" sz="1800" b="0" i="0" u="none" dirty="0">
                <a:solidFill>
                  <a:srgbClr val="404040"/>
                </a:solidFill>
              </a:rPr>
              <a:t> meses de la </a:t>
            </a:r>
            <a:r>
              <a:rPr lang="en-US" sz="1800" b="0" i="0" u="none" dirty="0" err="1">
                <a:solidFill>
                  <a:srgbClr val="404040"/>
                </a:solidFill>
              </a:rPr>
              <a:t>infección</a:t>
            </a:r>
            <a:r>
              <a:rPr lang="en-US" sz="1800" b="0" i="0" u="none" dirty="0">
                <a:solidFill>
                  <a:srgbClr val="404040"/>
                </a:solidFill>
              </a:rPr>
              <a:t>.</a:t>
            </a:r>
            <a:endParaRPr dirty="0"/>
          </a:p>
          <a:p>
            <a:pPr marL="0" marR="0" lvl="0" indent="0" algn="l" rtl="0">
              <a:lnSpc>
                <a:spcPct val="100000"/>
              </a:lnSpc>
              <a:spcBef>
                <a:spcPts val="0"/>
              </a:spcBef>
              <a:spcAft>
                <a:spcPts val="0"/>
              </a:spcAft>
              <a:buClr>
                <a:srgbClr val="000000"/>
              </a:buClr>
              <a:buSzPts val="1800"/>
              <a:buFont typeface="Arial"/>
              <a:buNone/>
            </a:pPr>
            <a:endParaRPr sz="1800" dirty="0"/>
          </a:p>
          <a:p>
            <a:pPr marL="0" lvl="0" indent="0" algn="l" rtl="0">
              <a:lnSpc>
                <a:spcPct val="100000"/>
              </a:lnSpc>
              <a:spcBef>
                <a:spcPts val="0"/>
              </a:spcBef>
              <a:spcAft>
                <a:spcPts val="0"/>
              </a:spcAft>
              <a:buSzPts val="1800"/>
              <a:buNone/>
            </a:pPr>
            <a:r>
              <a:rPr lang="es-MX" dirty="0"/>
              <a:t>Es importante remarcar que estas pruebas no tienen valor confirmatorio, dada la persistencia de IgM circulantes durante períodos cercanos al año desde la infección sumado a existencia de reconocimientos inespecíficos de otros flavivirus. Por último, la detección de IgG específicos de DENV en una muestra única, tanto por ELISA o test rápido, no es útil para clasificar un cuadro sospechoso de DENV. Dichos anticuerpos son detectables alrededor de los 7 días luego de una primo-infección y maximizándose a las 2 o 3 semanas posteriores, mientras que en infecciones secundarias los niveles de IgG son altos a tiempos tan tempranos como 1 o 2 días luego del comienzo de los síntomas, y permaneciendo en todos los casos. </a:t>
            </a:r>
          </a:p>
          <a:p>
            <a:pPr marL="0" lvl="0" indent="0" algn="l" rtl="0">
              <a:lnSpc>
                <a:spcPct val="100000"/>
              </a:lnSpc>
              <a:spcBef>
                <a:spcPts val="0"/>
              </a:spcBef>
              <a:spcAft>
                <a:spcPts val="0"/>
              </a:spcAft>
              <a:buSzPts val="1800"/>
              <a:buNone/>
            </a:pPr>
            <a:r>
              <a:rPr lang="es-MX" dirty="0"/>
              <a:t>Así, los casos diagnosticados por métodos serológicos solo podrán ser confirmados en centros de referencia a partir del análisis de sueros pareados con 10-15 días de diferencia, realizando las correspondientes pruebas de neutralización en centros especializados.</a:t>
            </a:r>
            <a:endParaRPr dirty="0"/>
          </a:p>
          <a:p>
            <a:pPr marL="0" lvl="0" indent="0" algn="l" rtl="0">
              <a:lnSpc>
                <a:spcPct val="100000"/>
              </a:lnSpc>
              <a:spcBef>
                <a:spcPts val="0"/>
              </a:spcBef>
              <a:spcAft>
                <a:spcPts val="0"/>
              </a:spcAft>
              <a:buSzPts val="1400"/>
              <a:buNone/>
            </a:pPr>
            <a:endParaRPr dirty="0"/>
          </a:p>
        </p:txBody>
      </p:sp>
      <p:sp>
        <p:nvSpPr>
          <p:cNvPr id="527" name="Google Shape;527;p50: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54" name="Google Shape;554;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dirty="0"/>
              <a:t>Ig G solo </a:t>
            </a:r>
            <a:r>
              <a:rPr lang="en-US" dirty="0" err="1"/>
              <a:t>te</a:t>
            </a:r>
            <a:r>
              <a:rPr lang="en-US" dirty="0"/>
              <a:t> indica </a:t>
            </a:r>
            <a:r>
              <a:rPr lang="en-US" dirty="0" err="1"/>
              <a:t>exposición</a:t>
            </a:r>
            <a:r>
              <a:rPr lang="en-US" dirty="0"/>
              <a:t> previa a un flavivirus.</a:t>
            </a:r>
            <a:endParaRPr dirty="0"/>
          </a:p>
          <a:p>
            <a:pPr marL="0" lvl="0" indent="0" algn="l" rtl="0">
              <a:lnSpc>
                <a:spcPct val="100000"/>
              </a:lnSpc>
              <a:spcBef>
                <a:spcPts val="0"/>
              </a:spcBef>
              <a:spcAft>
                <a:spcPts val="0"/>
              </a:spcAft>
              <a:buClr>
                <a:schemeClr val="dk1"/>
              </a:buClr>
              <a:buSzPts val="1100"/>
              <a:buFont typeface="Arial"/>
              <a:buNone/>
            </a:pPr>
            <a:r>
              <a:rPr lang="en-US" dirty="0"/>
              <a:t>El </a:t>
            </a:r>
            <a:r>
              <a:rPr lang="en-US" dirty="0" err="1"/>
              <a:t>diagnóstico</a:t>
            </a:r>
            <a:r>
              <a:rPr lang="en-US" dirty="0"/>
              <a:t> </a:t>
            </a:r>
            <a:r>
              <a:rPr lang="en-US" dirty="0" err="1"/>
              <a:t>serológico</a:t>
            </a:r>
            <a:r>
              <a:rPr lang="en-US" dirty="0"/>
              <a:t> </a:t>
            </a:r>
            <a:r>
              <a:rPr lang="en-US" dirty="0" err="1"/>
              <a:t>específico</a:t>
            </a:r>
            <a:r>
              <a:rPr lang="en-US" dirty="0"/>
              <a:t> </a:t>
            </a:r>
            <a:r>
              <a:rPr lang="en-US" dirty="0" err="1"/>
              <a:t>requiere</a:t>
            </a:r>
            <a:r>
              <a:rPr lang="en-US" dirty="0"/>
              <a:t> </a:t>
            </a:r>
            <a:r>
              <a:rPr lang="en-US" dirty="0" err="1"/>
              <a:t>el</a:t>
            </a:r>
            <a:r>
              <a:rPr lang="en-US" dirty="0"/>
              <a:t> </a:t>
            </a:r>
            <a:r>
              <a:rPr lang="en-US" dirty="0" err="1"/>
              <a:t>empleo</a:t>
            </a:r>
            <a:r>
              <a:rPr lang="en-US" dirty="0"/>
              <a:t> de </a:t>
            </a:r>
            <a:r>
              <a:rPr lang="en-US" dirty="0" err="1"/>
              <a:t>ensayos</a:t>
            </a:r>
            <a:r>
              <a:rPr lang="en-US" dirty="0"/>
              <a:t> de </a:t>
            </a:r>
            <a:r>
              <a:rPr lang="en-US" dirty="0" err="1"/>
              <a:t>neutralización</a:t>
            </a:r>
            <a:r>
              <a:rPr lang="en-US" dirty="0"/>
              <a:t>, </a:t>
            </a:r>
            <a:r>
              <a:rPr lang="en-US" dirty="0" err="1"/>
              <a:t>en</a:t>
            </a:r>
            <a:r>
              <a:rPr lang="en-US" dirty="0"/>
              <a:t> </a:t>
            </a:r>
            <a:r>
              <a:rPr lang="en-US" dirty="0" err="1"/>
              <a:t>los</a:t>
            </a:r>
            <a:r>
              <a:rPr lang="en-US" dirty="0"/>
              <a:t> que </a:t>
            </a:r>
            <a:r>
              <a:rPr lang="en-US" dirty="0" err="1"/>
              <a:t>el</a:t>
            </a:r>
            <a:r>
              <a:rPr lang="en-US" dirty="0"/>
              <a:t> virus se </a:t>
            </a:r>
            <a:r>
              <a:rPr lang="en-US" dirty="0" err="1"/>
              <a:t>enfrenta</a:t>
            </a:r>
            <a:r>
              <a:rPr lang="en-US" dirty="0"/>
              <a:t> con </a:t>
            </a:r>
            <a:r>
              <a:rPr lang="en-US" dirty="0" err="1"/>
              <a:t>los</a:t>
            </a:r>
            <a:r>
              <a:rPr lang="en-US" dirty="0"/>
              <a:t> </a:t>
            </a:r>
            <a:r>
              <a:rPr lang="en-US" dirty="0" err="1"/>
              <a:t>anticuerpos</a:t>
            </a:r>
            <a:r>
              <a:rPr lang="en-US" dirty="0"/>
              <a:t> del </a:t>
            </a:r>
            <a:r>
              <a:rPr lang="en-US" dirty="0" err="1"/>
              <a:t>paciente</a:t>
            </a:r>
            <a:r>
              <a:rPr lang="en-US" dirty="0"/>
              <a:t>; no obstante, </a:t>
            </a:r>
            <a:r>
              <a:rPr lang="en-US" dirty="0" err="1"/>
              <a:t>esta</a:t>
            </a:r>
            <a:r>
              <a:rPr lang="en-US" dirty="0"/>
              <a:t> </a:t>
            </a:r>
            <a:r>
              <a:rPr lang="en-US" dirty="0" err="1"/>
              <a:t>técnica</a:t>
            </a:r>
            <a:r>
              <a:rPr lang="en-US" dirty="0"/>
              <a:t> </a:t>
            </a:r>
            <a:r>
              <a:rPr lang="en-US" dirty="0" err="1"/>
              <a:t>toma</a:t>
            </a:r>
            <a:r>
              <a:rPr lang="en-US" dirty="0"/>
              <a:t> </a:t>
            </a:r>
            <a:r>
              <a:rPr lang="en-US" dirty="0" err="1"/>
              <a:t>tiempo</a:t>
            </a:r>
            <a:r>
              <a:rPr lang="en-US" dirty="0"/>
              <a:t> y </a:t>
            </a:r>
            <a:r>
              <a:rPr lang="en-US" dirty="0" err="1"/>
              <a:t>requiere</a:t>
            </a:r>
            <a:r>
              <a:rPr lang="en-US" dirty="0"/>
              <a:t> personal </a:t>
            </a:r>
            <a:r>
              <a:rPr lang="en-US" dirty="0" err="1"/>
              <a:t>altamente</a:t>
            </a:r>
            <a:r>
              <a:rPr lang="en-US" dirty="0"/>
              <a:t> </a:t>
            </a:r>
            <a:r>
              <a:rPr lang="en-US" dirty="0" err="1"/>
              <a:t>capacitado</a:t>
            </a:r>
            <a:r>
              <a:rPr lang="en-US" dirty="0"/>
              <a:t>.</a:t>
            </a:r>
            <a:endParaRPr dirty="0"/>
          </a:p>
          <a:p>
            <a:pPr marL="0" lvl="0" indent="0" algn="l" rtl="0">
              <a:lnSpc>
                <a:spcPct val="100000"/>
              </a:lnSpc>
              <a:spcBef>
                <a:spcPts val="0"/>
              </a:spcBef>
              <a:spcAft>
                <a:spcPts val="0"/>
              </a:spcAft>
              <a:buClr>
                <a:schemeClr val="dk1"/>
              </a:buClr>
              <a:buSzPts val="1100"/>
              <a:buFont typeface="Arial"/>
              <a:buNone/>
            </a:pPr>
            <a:r>
              <a:rPr lang="en-US" dirty="0"/>
              <a:t>Si bien la </a:t>
            </a:r>
            <a:r>
              <a:rPr lang="en-US" dirty="0" err="1"/>
              <a:t>técnica</a:t>
            </a:r>
            <a:r>
              <a:rPr lang="en-US" dirty="0"/>
              <a:t> de </a:t>
            </a:r>
            <a:r>
              <a:rPr lang="en-US" dirty="0" err="1"/>
              <a:t>neutralización</a:t>
            </a:r>
            <a:r>
              <a:rPr lang="en-US" dirty="0"/>
              <a:t> </a:t>
            </a:r>
            <a:r>
              <a:rPr lang="en-US" dirty="0" err="1"/>
              <a:t>por</a:t>
            </a:r>
            <a:r>
              <a:rPr lang="en-US" dirty="0"/>
              <a:t> </a:t>
            </a:r>
            <a:r>
              <a:rPr lang="en-US" dirty="0" err="1"/>
              <a:t>reducción</a:t>
            </a:r>
            <a:r>
              <a:rPr lang="en-US" dirty="0"/>
              <a:t> de </a:t>
            </a:r>
            <a:r>
              <a:rPr lang="en-US" dirty="0" err="1"/>
              <a:t>placas</a:t>
            </a:r>
            <a:r>
              <a:rPr lang="en-US" dirty="0"/>
              <a:t> (PRNT) </a:t>
            </a:r>
            <a:r>
              <a:rPr lang="en-US" dirty="0" err="1"/>
              <a:t>ofrece</a:t>
            </a:r>
            <a:r>
              <a:rPr lang="en-US" dirty="0"/>
              <a:t> mayor </a:t>
            </a:r>
            <a:r>
              <a:rPr lang="en-US" dirty="0" err="1"/>
              <a:t>especificidad</a:t>
            </a:r>
            <a:r>
              <a:rPr lang="en-US" dirty="0"/>
              <a:t> </a:t>
            </a:r>
            <a:r>
              <a:rPr lang="en-US" dirty="0" err="1"/>
              <a:t>en</a:t>
            </a:r>
            <a:r>
              <a:rPr lang="en-US" dirty="0"/>
              <a:t> la </a:t>
            </a:r>
            <a:r>
              <a:rPr lang="en-US" dirty="0" err="1"/>
              <a:t>detección</a:t>
            </a:r>
            <a:r>
              <a:rPr lang="en-US" dirty="0"/>
              <a:t> de </a:t>
            </a:r>
            <a:r>
              <a:rPr lang="en-US" dirty="0" err="1"/>
              <a:t>anticuerpos</a:t>
            </a:r>
            <a:r>
              <a:rPr lang="en-US" dirty="0"/>
              <a:t> </a:t>
            </a:r>
            <a:r>
              <a:rPr lang="en-US" dirty="0" err="1"/>
              <a:t>neutralizantes</a:t>
            </a:r>
            <a:r>
              <a:rPr lang="en-US" dirty="0"/>
              <a:t> (IgG), </a:t>
            </a:r>
            <a:r>
              <a:rPr lang="en-US" dirty="0" err="1"/>
              <a:t>en</a:t>
            </a:r>
            <a:r>
              <a:rPr lang="en-US" dirty="0"/>
              <a:t> dengue se ha </a:t>
            </a:r>
            <a:r>
              <a:rPr lang="en-US" dirty="0" err="1"/>
              <a:t>observado</a:t>
            </a:r>
            <a:r>
              <a:rPr lang="en-US" dirty="0"/>
              <a:t> que </a:t>
            </a:r>
            <a:r>
              <a:rPr lang="en-US" dirty="0" err="1"/>
              <a:t>después</a:t>
            </a:r>
            <a:r>
              <a:rPr lang="en-US" dirty="0"/>
              <a:t> de </a:t>
            </a:r>
            <a:r>
              <a:rPr lang="en-US" dirty="0" err="1"/>
              <a:t>una</a:t>
            </a:r>
            <a:r>
              <a:rPr lang="en-US" dirty="0"/>
              <a:t> </a:t>
            </a:r>
            <a:r>
              <a:rPr lang="en-US" dirty="0" err="1"/>
              <a:t>segunda</a:t>
            </a:r>
            <a:r>
              <a:rPr lang="en-US" dirty="0"/>
              <a:t> </a:t>
            </a:r>
            <a:r>
              <a:rPr lang="en-US" dirty="0" err="1"/>
              <a:t>infección</a:t>
            </a:r>
            <a:r>
              <a:rPr lang="en-US" dirty="0"/>
              <a:t>, se </a:t>
            </a:r>
            <a:r>
              <a:rPr lang="en-US" dirty="0" err="1"/>
              <a:t>producen</a:t>
            </a:r>
            <a:r>
              <a:rPr lang="en-US" dirty="0"/>
              <a:t> </a:t>
            </a:r>
            <a:r>
              <a:rPr lang="en-US" dirty="0" err="1"/>
              <a:t>títulos</a:t>
            </a:r>
            <a:r>
              <a:rPr lang="en-US" dirty="0"/>
              <a:t> </a:t>
            </a:r>
            <a:r>
              <a:rPr lang="en-US" dirty="0" err="1"/>
              <a:t>elevados</a:t>
            </a:r>
            <a:r>
              <a:rPr lang="en-US" dirty="0"/>
              <a:t> de </a:t>
            </a:r>
            <a:r>
              <a:rPr lang="en-US" dirty="0" err="1"/>
              <a:t>anticuerpos</a:t>
            </a:r>
            <a:r>
              <a:rPr lang="en-US" dirty="0"/>
              <a:t> </a:t>
            </a:r>
            <a:r>
              <a:rPr lang="en-US" dirty="0" err="1"/>
              <a:t>neutralizantes</a:t>
            </a:r>
            <a:r>
              <a:rPr lang="en-US" dirty="0"/>
              <a:t> contra </a:t>
            </a:r>
            <a:r>
              <a:rPr lang="en-US" dirty="0" err="1"/>
              <a:t>por</a:t>
            </a:r>
            <a:r>
              <a:rPr lang="en-US" dirty="0"/>
              <a:t> lo </a:t>
            </a:r>
            <a:r>
              <a:rPr lang="en-US" dirty="0" err="1"/>
              <a:t>menos</a:t>
            </a:r>
            <a:r>
              <a:rPr lang="en-US" dirty="0"/>
              <a:t>, dos o </a:t>
            </a:r>
            <a:r>
              <a:rPr lang="en-US" dirty="0" err="1"/>
              <a:t>tres</a:t>
            </a:r>
            <a:r>
              <a:rPr lang="en-US" dirty="0"/>
              <a:t> de </a:t>
            </a:r>
            <a:r>
              <a:rPr lang="en-US" dirty="0" err="1"/>
              <a:t>los</a:t>
            </a:r>
            <a:r>
              <a:rPr lang="en-US" dirty="0"/>
              <a:t> cuatro </a:t>
            </a:r>
            <a:r>
              <a:rPr lang="en-US" dirty="0" err="1"/>
              <a:t>serotipos</a:t>
            </a:r>
            <a:r>
              <a:rPr lang="en-US" dirty="0"/>
              <a:t> del dengue, </a:t>
            </a:r>
            <a:r>
              <a:rPr lang="en-US" dirty="0" err="1"/>
              <a:t>así</a:t>
            </a:r>
            <a:r>
              <a:rPr lang="en-US" dirty="0"/>
              <a:t> </a:t>
            </a:r>
            <a:r>
              <a:rPr lang="en-US" dirty="0" err="1"/>
              <a:t>como</a:t>
            </a:r>
            <a:r>
              <a:rPr lang="en-US" dirty="0"/>
              <a:t> </a:t>
            </a:r>
            <a:r>
              <a:rPr lang="en-US" dirty="0" err="1"/>
              <a:t>también</a:t>
            </a:r>
            <a:r>
              <a:rPr lang="en-US" dirty="0"/>
              <a:t> contra flavivirus de </a:t>
            </a:r>
            <a:r>
              <a:rPr lang="en-US" dirty="0" err="1"/>
              <a:t>otros</a:t>
            </a:r>
            <a:r>
              <a:rPr lang="en-US" dirty="0"/>
              <a:t> </a:t>
            </a:r>
            <a:r>
              <a:rPr lang="en-US" dirty="0" err="1"/>
              <a:t>complejos</a:t>
            </a:r>
            <a:r>
              <a:rPr lang="en-US" dirty="0"/>
              <a:t> </a:t>
            </a:r>
            <a:r>
              <a:rPr lang="en-US" dirty="0" err="1"/>
              <a:t>antigénicos</a:t>
            </a:r>
            <a:r>
              <a:rPr lang="en-US" dirty="0"/>
              <a:t>. Durante la </a:t>
            </a:r>
            <a:r>
              <a:rPr lang="en-US" dirty="0" err="1"/>
              <a:t>etapa</a:t>
            </a:r>
            <a:r>
              <a:rPr lang="en-US" dirty="0"/>
              <a:t> de </a:t>
            </a:r>
            <a:r>
              <a:rPr lang="en-US" dirty="0" err="1"/>
              <a:t>convalescencia</a:t>
            </a:r>
            <a:r>
              <a:rPr lang="en-US" dirty="0"/>
              <a:t> </a:t>
            </a:r>
            <a:r>
              <a:rPr lang="en-US" dirty="0" err="1"/>
              <a:t>temprana</a:t>
            </a:r>
            <a:r>
              <a:rPr lang="en-US" dirty="0"/>
              <a:t> </a:t>
            </a:r>
            <a:r>
              <a:rPr lang="en-US" dirty="0" err="1"/>
              <a:t>después</a:t>
            </a:r>
            <a:r>
              <a:rPr lang="en-US" dirty="0"/>
              <a:t> de </a:t>
            </a:r>
            <a:r>
              <a:rPr lang="en-US" dirty="0" err="1"/>
              <a:t>infecciones</a:t>
            </a:r>
            <a:r>
              <a:rPr lang="en-US" dirty="0"/>
              <a:t> </a:t>
            </a:r>
            <a:r>
              <a:rPr lang="en-US" dirty="0" err="1"/>
              <a:t>secuenciales</a:t>
            </a:r>
            <a:r>
              <a:rPr lang="en-US" dirty="0"/>
              <a:t> </a:t>
            </a:r>
            <a:r>
              <a:rPr lang="en-US" dirty="0" err="1"/>
              <a:t>por</a:t>
            </a:r>
            <a:r>
              <a:rPr lang="en-US" dirty="0"/>
              <a:t> dengue u </a:t>
            </a:r>
            <a:r>
              <a:rPr lang="en-US" dirty="0" err="1"/>
              <a:t>otro</a:t>
            </a:r>
            <a:r>
              <a:rPr lang="en-US" dirty="0"/>
              <a:t> flavivirus, </a:t>
            </a:r>
            <a:r>
              <a:rPr lang="en-US" dirty="0" err="1"/>
              <a:t>el</a:t>
            </a:r>
            <a:r>
              <a:rPr lang="en-US" dirty="0"/>
              <a:t> </a:t>
            </a:r>
            <a:r>
              <a:rPr lang="en-US" dirty="0" err="1"/>
              <a:t>título</a:t>
            </a:r>
            <a:r>
              <a:rPr lang="en-US" dirty="0"/>
              <a:t> </a:t>
            </a:r>
            <a:r>
              <a:rPr lang="en-US" dirty="0" err="1"/>
              <a:t>más</a:t>
            </a:r>
            <a:r>
              <a:rPr lang="en-US" dirty="0"/>
              <a:t> </a:t>
            </a:r>
            <a:r>
              <a:rPr lang="en-US" dirty="0" err="1"/>
              <a:t>elevado</a:t>
            </a:r>
            <a:r>
              <a:rPr lang="en-US" dirty="0"/>
              <a:t> del </a:t>
            </a:r>
            <a:r>
              <a:rPr lang="en-US" dirty="0" err="1"/>
              <a:t>anticuerpo</a:t>
            </a:r>
            <a:r>
              <a:rPr lang="en-US" dirty="0"/>
              <a:t> </a:t>
            </a:r>
            <a:r>
              <a:rPr lang="en-US" dirty="0" err="1"/>
              <a:t>neutralizante</a:t>
            </a:r>
            <a:r>
              <a:rPr lang="en-US" dirty="0"/>
              <a:t> </a:t>
            </a:r>
            <a:r>
              <a:rPr lang="en-US" dirty="0" err="1"/>
              <a:t>está</a:t>
            </a:r>
            <a:r>
              <a:rPr lang="en-US" dirty="0"/>
              <a:t> </a:t>
            </a:r>
            <a:r>
              <a:rPr lang="en-US" dirty="0" err="1"/>
              <a:t>dirigido</a:t>
            </a:r>
            <a:r>
              <a:rPr lang="en-US" dirty="0"/>
              <a:t> contra </a:t>
            </a:r>
            <a:r>
              <a:rPr lang="en-US" dirty="0" err="1"/>
              <a:t>el</a:t>
            </a:r>
            <a:r>
              <a:rPr lang="en-US" dirty="0"/>
              <a:t> virus de la </a:t>
            </a:r>
            <a:r>
              <a:rPr lang="en-US" dirty="0" err="1"/>
              <a:t>primoinfección</a:t>
            </a:r>
            <a:r>
              <a:rPr lang="en-US" dirty="0"/>
              <a:t> y no contra </a:t>
            </a:r>
            <a:r>
              <a:rPr lang="en-US" dirty="0" err="1"/>
              <a:t>el</a:t>
            </a:r>
            <a:r>
              <a:rPr lang="en-US" dirty="0"/>
              <a:t> </a:t>
            </a:r>
            <a:r>
              <a:rPr lang="en-US" dirty="0" err="1"/>
              <a:t>más</a:t>
            </a:r>
            <a:r>
              <a:rPr lang="en-US" dirty="0"/>
              <a:t> </a:t>
            </a:r>
            <a:r>
              <a:rPr lang="en-US" dirty="0" err="1"/>
              <a:t>reciente</a:t>
            </a:r>
            <a:r>
              <a:rPr lang="en-US" dirty="0"/>
              <a:t>.</a:t>
            </a:r>
            <a:endParaRPr dirty="0"/>
          </a:p>
          <a:p>
            <a:pPr marL="0" lvl="0" indent="0" algn="l" rtl="0">
              <a:lnSpc>
                <a:spcPct val="100000"/>
              </a:lnSpc>
              <a:spcBef>
                <a:spcPts val="0"/>
              </a:spcBef>
              <a:spcAft>
                <a:spcPts val="0"/>
              </a:spcAft>
              <a:buSzPts val="1800"/>
              <a:buNone/>
            </a:pPr>
            <a:endParaRPr dirty="0"/>
          </a:p>
        </p:txBody>
      </p:sp>
      <p:sp>
        <p:nvSpPr>
          <p:cNvPr id="555" name="Google Shape;555;p5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800" b="0" i="0" u="none" strike="noStrike" cap="none" dirty="0">
                <a:solidFill>
                  <a:schemeClr val="dk1"/>
                </a:solidFill>
                <a:latin typeface="Sniglet"/>
                <a:ea typeface="Sniglet"/>
                <a:cs typeface="Sniglet"/>
                <a:sym typeface="Sniglet"/>
              </a:rPr>
              <a:t>En el actual contexto, sin circulación viral autóctona, el énfasis estará puesto en la detección de casos importados para realizar acciones de control que tiendan a disminuir el riesgo de transmisión y en la posible detección precoz de brotes. </a:t>
            </a:r>
            <a:endParaRPr lang="es-MX" sz="11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511" name="Google Shape;51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19" name="Google Shape;619;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b="1" dirty="0" err="1"/>
              <a:t>Intentar</a:t>
            </a:r>
            <a:r>
              <a:rPr lang="en-US" b="1" dirty="0"/>
              <a:t> la </a:t>
            </a:r>
            <a:r>
              <a:rPr lang="en-US" b="1" dirty="0" err="1"/>
              <a:t>confirmación</a:t>
            </a:r>
            <a:r>
              <a:rPr lang="en-US" b="1" dirty="0"/>
              <a:t> </a:t>
            </a:r>
            <a:r>
              <a:rPr lang="en-US" b="1" dirty="0" err="1"/>
              <a:t>serológica</a:t>
            </a:r>
            <a:r>
              <a:rPr lang="en-US" b="1" dirty="0"/>
              <a:t> o </a:t>
            </a:r>
            <a:r>
              <a:rPr lang="en-US" b="1" dirty="0" err="1"/>
              <a:t>virológica</a:t>
            </a:r>
            <a:r>
              <a:rPr lang="en-US" b="1" dirty="0"/>
              <a:t> de </a:t>
            </a:r>
            <a:r>
              <a:rPr lang="en-US" b="1" dirty="0" err="1"/>
              <a:t>cada</a:t>
            </a:r>
            <a:r>
              <a:rPr lang="en-US" b="1" dirty="0"/>
              <a:t> </a:t>
            </a:r>
            <a:r>
              <a:rPr lang="en-US" b="1" dirty="0" err="1"/>
              <a:t>caso</a:t>
            </a:r>
            <a:r>
              <a:rPr lang="en-US" b="1" dirty="0"/>
              <a:t> </a:t>
            </a:r>
            <a:r>
              <a:rPr lang="en-US" b="1" dirty="0" err="1"/>
              <a:t>sospechoso</a:t>
            </a:r>
            <a:r>
              <a:rPr lang="en-US" b="1" dirty="0"/>
              <a:t> de dengue, </a:t>
            </a:r>
            <a:r>
              <a:rPr lang="en-US" b="1" dirty="0" err="1"/>
              <a:t>significará</a:t>
            </a:r>
            <a:r>
              <a:rPr lang="en-US" b="1" dirty="0"/>
              <a:t> un </a:t>
            </a:r>
            <a:r>
              <a:rPr lang="en-US" b="1" dirty="0" err="1"/>
              <a:t>derroche</a:t>
            </a:r>
            <a:r>
              <a:rPr lang="en-US" b="1" dirty="0"/>
              <a:t> de </a:t>
            </a:r>
            <a:r>
              <a:rPr lang="en-US" b="1" dirty="0" err="1"/>
              <a:t>recursos</a:t>
            </a:r>
            <a:r>
              <a:rPr lang="en-US" b="1" dirty="0"/>
              <a:t>.</a:t>
            </a:r>
            <a:endParaRPr b="1" dirty="0"/>
          </a:p>
          <a:p>
            <a:pPr marL="0" marR="0" lvl="0" indent="0" algn="l" rtl="0">
              <a:lnSpc>
                <a:spcPct val="100000"/>
              </a:lnSpc>
              <a:spcBef>
                <a:spcPts val="0"/>
              </a:spcBef>
              <a:spcAft>
                <a:spcPts val="0"/>
              </a:spcAft>
              <a:buClr>
                <a:srgbClr val="000000"/>
              </a:buClr>
              <a:buSzPts val="1800"/>
              <a:buFont typeface="Arial"/>
              <a:buNone/>
            </a:pPr>
            <a:r>
              <a:rPr lang="en-US" sz="1800" b="0" i="0" u="none" dirty="0">
                <a:solidFill>
                  <a:schemeClr val="dk1"/>
                </a:solidFill>
                <a:latin typeface="Calibri"/>
                <a:ea typeface="Calibri"/>
                <a:cs typeface="Calibri"/>
                <a:sym typeface="Calibri"/>
              </a:rPr>
              <a:t>RECOMENDACIONES PARA ESTUDIOS ETIOLÓGICOS EN EL ESCENARIO EPIDEMIOLÓGICO DE BROTE DE ARBOVIROSIS Es </a:t>
            </a:r>
            <a:r>
              <a:rPr lang="en-US" sz="1800" b="0" i="0" u="none" dirty="0" err="1">
                <a:solidFill>
                  <a:schemeClr val="dk1"/>
                </a:solidFill>
                <a:latin typeface="Calibri"/>
                <a:ea typeface="Calibri"/>
                <a:cs typeface="Calibri"/>
                <a:sym typeface="Calibri"/>
              </a:rPr>
              <a:t>importante</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considerar</a:t>
            </a:r>
            <a:r>
              <a:rPr lang="en-US" sz="1800" b="0" i="0" u="none" dirty="0">
                <a:solidFill>
                  <a:schemeClr val="dk1"/>
                </a:solidFill>
                <a:latin typeface="Calibri"/>
                <a:ea typeface="Calibri"/>
                <a:cs typeface="Calibri"/>
                <a:sym typeface="Calibri"/>
              </a:rPr>
              <a:t> que </a:t>
            </a:r>
            <a:r>
              <a:rPr lang="en-US" sz="1800" b="0" i="0" u="none" dirty="0" err="1">
                <a:solidFill>
                  <a:schemeClr val="dk1"/>
                </a:solidFill>
                <a:latin typeface="Calibri"/>
                <a:ea typeface="Calibri"/>
                <a:cs typeface="Calibri"/>
                <a:sym typeface="Calibri"/>
              </a:rPr>
              <a:t>el</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recurso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humano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equipamiento</a:t>
            </a:r>
            <a:r>
              <a:rPr lang="en-US" sz="1800" b="0" i="0" u="none" dirty="0">
                <a:solidFill>
                  <a:schemeClr val="dk1"/>
                </a:solidFill>
                <a:latin typeface="Calibri"/>
                <a:ea typeface="Calibri"/>
                <a:cs typeface="Calibri"/>
                <a:sym typeface="Calibri"/>
              </a:rPr>
              <a:t> e </a:t>
            </a:r>
            <a:r>
              <a:rPr lang="en-US" sz="1800" b="0" i="0" u="none" dirty="0" err="1">
                <a:solidFill>
                  <a:schemeClr val="dk1"/>
                </a:solidFill>
                <a:latin typeface="Calibri"/>
                <a:ea typeface="Calibri"/>
                <a:cs typeface="Calibri"/>
                <a:sym typeface="Calibri"/>
              </a:rPr>
              <a:t>insumos</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laboratorio</a:t>
            </a:r>
            <a:r>
              <a:rPr lang="en-US" sz="1800" b="0" i="0" u="none" dirty="0">
                <a:solidFill>
                  <a:schemeClr val="dk1"/>
                </a:solidFill>
                <a:latin typeface="Calibri"/>
                <a:ea typeface="Calibri"/>
                <a:cs typeface="Calibri"/>
                <a:sym typeface="Calibri"/>
              </a:rPr>
              <a:t> son </a:t>
            </a:r>
            <a:r>
              <a:rPr lang="en-US" sz="1800" b="0" i="0" u="none" dirty="0" err="1">
                <a:solidFill>
                  <a:schemeClr val="dk1"/>
                </a:solidFill>
                <a:latin typeface="Calibri"/>
                <a:ea typeface="Calibri"/>
                <a:cs typeface="Calibri"/>
                <a:sym typeface="Calibri"/>
              </a:rPr>
              <a:t>recursos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críticos</a:t>
            </a:r>
            <a:r>
              <a:rPr lang="en-US" sz="1800" b="0" i="0" u="none" dirty="0">
                <a:solidFill>
                  <a:schemeClr val="dk1"/>
                </a:solidFill>
                <a:latin typeface="Calibri"/>
                <a:ea typeface="Calibri"/>
                <a:cs typeface="Calibri"/>
                <a:sym typeface="Calibri"/>
              </a:rPr>
              <a:t> para la </a:t>
            </a:r>
            <a:r>
              <a:rPr lang="en-US" sz="1800" b="0" i="0" u="none" dirty="0" err="1">
                <a:solidFill>
                  <a:schemeClr val="dk1"/>
                </a:solidFill>
                <a:latin typeface="Calibri"/>
                <a:ea typeface="Calibri"/>
                <a:cs typeface="Calibri"/>
                <a:sym typeface="Calibri"/>
              </a:rPr>
              <a:t>vigilancia</a:t>
            </a:r>
            <a:r>
              <a:rPr lang="en-US" sz="1800" b="0" i="0" u="none" dirty="0">
                <a:solidFill>
                  <a:schemeClr val="dk1"/>
                </a:solidFill>
                <a:latin typeface="Calibri"/>
                <a:ea typeface="Calibri"/>
                <a:cs typeface="Calibri"/>
                <a:sym typeface="Calibri"/>
              </a:rPr>
              <a:t> de arbovirus, </a:t>
            </a:r>
            <a:r>
              <a:rPr lang="en-US" sz="1800" b="0" i="0" u="none" dirty="0" err="1">
                <a:solidFill>
                  <a:schemeClr val="dk1"/>
                </a:solidFill>
                <a:latin typeface="Calibri"/>
                <a:ea typeface="Calibri"/>
                <a:cs typeface="Calibri"/>
                <a:sym typeface="Calibri"/>
              </a:rPr>
              <a:t>particularmente</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el</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contexto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nacional</a:t>
            </a:r>
            <a:r>
              <a:rPr lang="en-US" sz="1800" b="0" i="0" u="none" dirty="0">
                <a:solidFill>
                  <a:schemeClr val="dk1"/>
                </a:solidFill>
                <a:latin typeface="Calibri"/>
                <a:ea typeface="Calibri"/>
                <a:cs typeface="Calibri"/>
                <a:sym typeface="Calibri"/>
              </a:rPr>
              <a:t> actual, con </a:t>
            </a:r>
            <a:r>
              <a:rPr lang="en-US" sz="1800" b="0" i="0" u="none" dirty="0" err="1">
                <a:solidFill>
                  <a:schemeClr val="dk1"/>
                </a:solidFill>
                <a:latin typeface="Calibri"/>
                <a:ea typeface="Calibri"/>
                <a:cs typeface="Calibri"/>
                <a:sym typeface="Calibri"/>
              </a:rPr>
              <a:t>confirmación</a:t>
            </a:r>
            <a:r>
              <a:rPr lang="en-US" sz="1800" b="0" i="0" u="none" dirty="0">
                <a:solidFill>
                  <a:schemeClr val="dk1"/>
                </a:solidFill>
                <a:latin typeface="Calibri"/>
                <a:ea typeface="Calibri"/>
                <a:cs typeface="Calibri"/>
                <a:sym typeface="Calibri"/>
              </a:rPr>
              <a:t> de la </a:t>
            </a:r>
            <a:r>
              <a:rPr lang="en-US" sz="1800" b="0" i="0" u="none" dirty="0" err="1">
                <a:solidFill>
                  <a:schemeClr val="dk1"/>
                </a:solidFill>
                <a:latin typeface="Calibri"/>
                <a:ea typeface="Calibri"/>
                <a:cs typeface="Calibri"/>
                <a:sym typeface="Calibri"/>
              </a:rPr>
              <a:t>circulación</a:t>
            </a:r>
            <a:r>
              <a:rPr lang="en-US" sz="1800" b="0" i="0" u="none" dirty="0">
                <a:solidFill>
                  <a:schemeClr val="dk1"/>
                </a:solidFill>
                <a:latin typeface="Calibri"/>
                <a:ea typeface="Calibri"/>
                <a:cs typeface="Calibri"/>
                <a:sym typeface="Calibri"/>
              </a:rPr>
              <a:t> de DENV-1, DENV-2 y CHIKV </a:t>
            </a:r>
            <a:r>
              <a:rPr lang="en-US" sz="1800" b="0" i="0" u="none" dirty="0" err="1">
                <a:solidFill>
                  <a:schemeClr val="dk1"/>
                </a:solidFill>
                <a:latin typeface="Calibri"/>
                <a:ea typeface="Calibri"/>
                <a:cs typeface="Calibri"/>
                <a:sym typeface="Calibri"/>
              </a:rPr>
              <a:t>en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diferentes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áreas</a:t>
            </a:r>
            <a:r>
              <a:rPr lang="en-US" sz="1800" b="0" i="0" u="none" dirty="0">
                <a:solidFill>
                  <a:schemeClr val="dk1"/>
                </a:solidFill>
                <a:latin typeface="Calibri"/>
                <a:ea typeface="Calibri"/>
                <a:cs typeface="Calibri"/>
                <a:sym typeface="Calibri"/>
              </a:rPr>
              <a:t>. El </a:t>
            </a:r>
            <a:r>
              <a:rPr lang="en-US" sz="1800" b="0" i="0" u="none" dirty="0" err="1">
                <a:solidFill>
                  <a:schemeClr val="dk1"/>
                </a:solidFill>
                <a:latin typeface="Calibri"/>
                <a:ea typeface="Calibri"/>
                <a:cs typeface="Calibri"/>
                <a:sym typeface="Calibri"/>
              </a:rPr>
              <a:t>uso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racional</a:t>
            </a:r>
            <a:r>
              <a:rPr lang="en-US" sz="1800" b="0" i="0" u="none" dirty="0">
                <a:solidFill>
                  <a:schemeClr val="dk1"/>
                </a:solidFill>
                <a:latin typeface="Calibri"/>
                <a:ea typeface="Calibri"/>
                <a:cs typeface="Calibri"/>
                <a:sym typeface="Calibri"/>
              </a:rPr>
              <a:t> de las </a:t>
            </a:r>
            <a:r>
              <a:rPr lang="en-US" sz="1800" b="0" i="0" u="none" dirty="0" err="1">
                <a:solidFill>
                  <a:schemeClr val="dk1"/>
                </a:solidFill>
                <a:latin typeface="Calibri"/>
                <a:ea typeface="Calibri"/>
                <a:cs typeface="Calibri"/>
                <a:sym typeface="Calibri"/>
              </a:rPr>
              <a:t>herramientas</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diagnóstico</a:t>
            </a:r>
            <a:r>
              <a:rPr lang="en-US" sz="1800" b="0" i="0" u="none" dirty="0">
                <a:solidFill>
                  <a:schemeClr val="dk1"/>
                </a:solidFill>
                <a:latin typeface="Calibri"/>
                <a:ea typeface="Calibri"/>
                <a:cs typeface="Calibri"/>
                <a:sym typeface="Calibri"/>
              </a:rPr>
              <a:t> es </a:t>
            </a:r>
            <a:r>
              <a:rPr lang="en-US" sz="1800" b="0" i="0" u="none" dirty="0" err="1">
                <a:solidFill>
                  <a:schemeClr val="dk1"/>
                </a:solidFill>
                <a:latin typeface="Calibri"/>
                <a:ea typeface="Calibri"/>
                <a:cs typeface="Calibri"/>
                <a:sym typeface="Calibri"/>
              </a:rPr>
              <a:t>estratégico</a:t>
            </a:r>
            <a:r>
              <a:rPr lang="en-US" sz="1800" b="0" i="0" u="none" dirty="0">
                <a:solidFill>
                  <a:schemeClr val="dk1"/>
                </a:solidFill>
                <a:latin typeface="Calibri"/>
                <a:ea typeface="Calibri"/>
                <a:cs typeface="Calibri"/>
                <a:sym typeface="Calibri"/>
              </a:rPr>
              <a:t> para </a:t>
            </a:r>
            <a:r>
              <a:rPr lang="en-US" sz="1800" b="0" i="0" u="none" dirty="0" err="1">
                <a:solidFill>
                  <a:schemeClr val="dk1"/>
                </a:solidFill>
                <a:latin typeface="Calibri"/>
                <a:ea typeface="Calibri"/>
                <a:cs typeface="Calibri"/>
                <a:sym typeface="Calibri"/>
              </a:rPr>
              <a:t>mantener</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una</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vigilancia</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alta</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calidad</a:t>
            </a:r>
            <a:r>
              <a:rPr lang="en-US" sz="1800" b="0" i="0" u="none" dirty="0">
                <a:solidFill>
                  <a:schemeClr val="dk1"/>
                </a:solidFill>
                <a:latin typeface="Calibri"/>
                <a:ea typeface="Calibri"/>
                <a:cs typeface="Calibri"/>
                <a:sym typeface="Calibri"/>
              </a:rPr>
              <a:t>. Por lo tanto, la </a:t>
            </a:r>
            <a:r>
              <a:rPr lang="en-US" sz="1800" b="0" i="0" u="none" dirty="0" err="1">
                <a:solidFill>
                  <a:schemeClr val="dk1"/>
                </a:solidFill>
                <a:latin typeface="Calibri"/>
                <a:ea typeface="Calibri"/>
                <a:cs typeface="Calibri"/>
                <a:sym typeface="Calibri"/>
              </a:rPr>
              <a:t>realización</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estudios</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laboratorio</a:t>
            </a:r>
            <a:r>
              <a:rPr lang="en-US" sz="1800" b="0" i="0" u="none" dirty="0">
                <a:solidFill>
                  <a:schemeClr val="dk1"/>
                </a:solidFill>
                <a:latin typeface="Calibri"/>
                <a:ea typeface="Calibri"/>
                <a:cs typeface="Calibri"/>
                <a:sym typeface="Calibri"/>
              </a:rPr>
              <a:t> y la </a:t>
            </a:r>
            <a:r>
              <a:rPr lang="en-US" sz="1800" b="0" i="0" u="none" dirty="0" err="1">
                <a:solidFill>
                  <a:schemeClr val="dk1"/>
                </a:solidFill>
                <a:latin typeface="Calibri"/>
                <a:ea typeface="Calibri"/>
                <a:cs typeface="Calibri"/>
                <a:sym typeface="Calibri"/>
              </a:rPr>
              <a:t>interpretación</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los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resultados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deben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corresponderse</a:t>
            </a:r>
            <a:r>
              <a:rPr lang="en-US" sz="1800" b="0" i="0" u="none" dirty="0">
                <a:solidFill>
                  <a:schemeClr val="dk1"/>
                </a:solidFill>
                <a:latin typeface="Calibri"/>
                <a:ea typeface="Calibri"/>
                <a:cs typeface="Calibri"/>
                <a:sym typeface="Calibri"/>
              </a:rPr>
              <a:t> con </a:t>
            </a:r>
            <a:r>
              <a:rPr lang="en-US" sz="1800" b="0" i="0" u="none" dirty="0" err="1">
                <a:solidFill>
                  <a:schemeClr val="dk1"/>
                </a:solidFill>
                <a:latin typeface="Calibri"/>
                <a:ea typeface="Calibri"/>
                <a:cs typeface="Calibri"/>
                <a:sym typeface="Calibri"/>
              </a:rPr>
              <a:t>los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diferentes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contextos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epidemiológicos</a:t>
            </a:r>
            <a:r>
              <a:rPr lang="en-US" sz="1800" b="0" i="0" u="none" dirty="0">
                <a:solidFill>
                  <a:schemeClr val="dk1"/>
                </a:solidFill>
                <a:latin typeface="Calibri"/>
                <a:ea typeface="Calibri"/>
                <a:cs typeface="Calibri"/>
                <a:sym typeface="Calibri"/>
              </a:rPr>
              <a:t> y </a:t>
            </a:r>
            <a:r>
              <a:rPr lang="en-US" sz="1800" b="0" i="0" u="none" dirty="0" err="1">
                <a:solidFill>
                  <a:schemeClr val="dk1"/>
                </a:solidFill>
                <a:latin typeface="Calibri"/>
                <a:ea typeface="Calibri"/>
                <a:cs typeface="Calibri"/>
                <a:sym typeface="Calibri"/>
              </a:rPr>
              <a:t>garantizar</a:t>
            </a:r>
            <a:r>
              <a:rPr lang="en-US" sz="1800" b="0" i="0" u="none" dirty="0">
                <a:solidFill>
                  <a:schemeClr val="dk1"/>
                </a:solidFill>
                <a:latin typeface="Calibri"/>
                <a:ea typeface="Calibri"/>
                <a:cs typeface="Calibri"/>
                <a:sym typeface="Calibri"/>
              </a:rPr>
              <a:t> que se </a:t>
            </a:r>
            <a:r>
              <a:rPr lang="en-US" sz="1800" b="0" i="0" u="none" dirty="0" err="1">
                <a:solidFill>
                  <a:schemeClr val="dk1"/>
                </a:solidFill>
                <a:latin typeface="Calibri"/>
                <a:ea typeface="Calibri"/>
                <a:cs typeface="Calibri"/>
                <a:sym typeface="Calibri"/>
              </a:rPr>
              <a:t>cumplan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los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objetivos</a:t>
            </a:r>
            <a:r>
              <a:rPr lang="en-US" sz="1800" b="0" i="0" u="none" dirty="0">
                <a:solidFill>
                  <a:schemeClr val="dk1"/>
                </a:solidFill>
                <a:latin typeface="Calibri"/>
                <a:ea typeface="Calibri"/>
                <a:cs typeface="Calibri"/>
                <a:sym typeface="Calibri"/>
              </a:rPr>
              <a:t> de la </a:t>
            </a:r>
            <a:r>
              <a:rPr lang="en-US" sz="1800" b="0" i="0" u="none" dirty="0" err="1">
                <a:solidFill>
                  <a:schemeClr val="dk1"/>
                </a:solidFill>
                <a:latin typeface="Calibri"/>
                <a:ea typeface="Calibri"/>
                <a:cs typeface="Calibri"/>
                <a:sym typeface="Calibri"/>
              </a:rPr>
              <a:t>vigilancia</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durante</a:t>
            </a:r>
            <a:r>
              <a:rPr lang="en-US" sz="1800" b="0" i="0" u="none" dirty="0">
                <a:solidFill>
                  <a:schemeClr val="dk1"/>
                </a:solidFill>
                <a:latin typeface="Calibri"/>
                <a:ea typeface="Calibri"/>
                <a:cs typeface="Calibri"/>
                <a:sym typeface="Calibri"/>
              </a:rPr>
              <a:t> un </a:t>
            </a:r>
            <a:r>
              <a:rPr lang="en-US" sz="1800" b="0" i="0" u="none" dirty="0" err="1">
                <a:solidFill>
                  <a:schemeClr val="dk1"/>
                </a:solidFill>
                <a:latin typeface="Calibri"/>
                <a:ea typeface="Calibri"/>
                <a:cs typeface="Calibri"/>
                <a:sym typeface="Calibri"/>
              </a:rPr>
              <a:t>brote</a:t>
            </a:r>
            <a:r>
              <a:rPr lang="en-US" sz="1800" b="0" i="0" u="none" dirty="0">
                <a:solidFill>
                  <a:schemeClr val="dk1"/>
                </a:solidFill>
                <a:latin typeface="Calibri"/>
                <a:ea typeface="Calibri"/>
                <a:cs typeface="Calibri"/>
                <a:sym typeface="Calibri"/>
              </a:rPr>
              <a:t>. Durante un </a:t>
            </a:r>
            <a:r>
              <a:rPr lang="en-US" sz="1800" b="0" i="0" u="none" dirty="0" err="1">
                <a:solidFill>
                  <a:schemeClr val="dk1"/>
                </a:solidFill>
                <a:latin typeface="Calibri"/>
                <a:ea typeface="Calibri"/>
                <a:cs typeface="Calibri"/>
                <a:sym typeface="Calibri"/>
              </a:rPr>
              <a:t>brote</a:t>
            </a:r>
            <a:r>
              <a:rPr lang="en-US" sz="1800" b="0" i="0" u="none" dirty="0">
                <a:solidFill>
                  <a:schemeClr val="dk1"/>
                </a:solidFill>
                <a:latin typeface="Calibri"/>
                <a:ea typeface="Calibri"/>
                <a:cs typeface="Calibri"/>
                <a:sym typeface="Calibri"/>
              </a:rPr>
              <a:t> de dengue u </a:t>
            </a:r>
            <a:r>
              <a:rPr lang="en-US" sz="1800" b="0" i="0" u="none" dirty="0" err="1">
                <a:solidFill>
                  <a:schemeClr val="dk1"/>
                </a:solidFill>
                <a:latin typeface="Calibri"/>
                <a:ea typeface="Calibri"/>
                <a:cs typeface="Calibri"/>
                <a:sym typeface="Calibri"/>
              </a:rPr>
              <a:t>otros</a:t>
            </a:r>
            <a:r>
              <a:rPr lang="en-US" sz="1800" b="0" i="0" u="none" dirty="0">
                <a:solidFill>
                  <a:schemeClr val="dk1"/>
                </a:solidFill>
                <a:latin typeface="Calibri"/>
                <a:ea typeface="Calibri"/>
                <a:cs typeface="Calibri"/>
                <a:sym typeface="Calibri"/>
              </a:rPr>
              <a:t> arbovirus </a:t>
            </a:r>
            <a:r>
              <a:rPr lang="en-US" sz="1800" b="0" i="0" u="none" dirty="0" err="1">
                <a:solidFill>
                  <a:schemeClr val="dk1"/>
                </a:solidFill>
                <a:latin typeface="Calibri"/>
                <a:ea typeface="Calibri"/>
                <a:cs typeface="Calibri"/>
                <a:sym typeface="Calibri"/>
              </a:rPr>
              <a:t>los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estudios</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laboratorio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tienen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como</a:t>
            </a:r>
            <a:r>
              <a:rPr lang="en-US" sz="1800" b="0" i="0" u="none" dirty="0">
                <a:solidFill>
                  <a:schemeClr val="dk1"/>
                </a:solidFill>
                <a:latin typeface="Calibri"/>
                <a:ea typeface="Calibri"/>
                <a:cs typeface="Calibri"/>
                <a:sym typeface="Calibri"/>
              </a:rPr>
              <a:t> principal </a:t>
            </a:r>
            <a:r>
              <a:rPr lang="en-US" sz="1800" b="0" i="0" u="none" dirty="0" err="1">
                <a:solidFill>
                  <a:schemeClr val="dk1"/>
                </a:solidFill>
                <a:latin typeface="Calibri"/>
                <a:ea typeface="Calibri"/>
                <a:cs typeface="Calibri"/>
                <a:sym typeface="Calibri"/>
              </a:rPr>
              <a:t>objetivo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epidemiológico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monitorear</a:t>
            </a:r>
            <a:r>
              <a:rPr lang="en-US" sz="1800" b="0" i="0" u="none" dirty="0">
                <a:solidFill>
                  <a:schemeClr val="dk1"/>
                </a:solidFill>
                <a:latin typeface="Calibri"/>
                <a:ea typeface="Calibri"/>
                <a:cs typeface="Calibri"/>
                <a:sym typeface="Calibri"/>
              </a:rPr>
              <a:t> la </a:t>
            </a:r>
            <a:r>
              <a:rPr lang="en-US" sz="1800" b="0" i="0" u="none" dirty="0" err="1">
                <a:solidFill>
                  <a:schemeClr val="dk1"/>
                </a:solidFill>
                <a:latin typeface="Calibri"/>
                <a:ea typeface="Calibri"/>
                <a:cs typeface="Calibri"/>
                <a:sym typeface="Calibri"/>
              </a:rPr>
              <a:t>dinámica</a:t>
            </a:r>
            <a:r>
              <a:rPr lang="en-US" sz="1800" b="0" i="0" u="none" dirty="0">
                <a:solidFill>
                  <a:schemeClr val="dk1"/>
                </a:solidFill>
                <a:latin typeface="Calibri"/>
                <a:ea typeface="Calibri"/>
                <a:cs typeface="Calibri"/>
                <a:sym typeface="Calibri"/>
              </a:rPr>
              <a:t> y </a:t>
            </a:r>
            <a:r>
              <a:rPr lang="en-US" sz="1800" b="0" i="0" u="none" dirty="0" err="1">
                <a:solidFill>
                  <a:schemeClr val="dk1"/>
                </a:solidFill>
                <a:latin typeface="Calibri"/>
                <a:ea typeface="Calibri"/>
                <a:cs typeface="Calibri"/>
                <a:sym typeface="Calibri"/>
              </a:rPr>
              <a:t>duración</a:t>
            </a:r>
            <a:r>
              <a:rPr lang="en-US" sz="1800" b="0" i="0" u="none" dirty="0">
                <a:solidFill>
                  <a:schemeClr val="dk1"/>
                </a:solidFill>
                <a:latin typeface="Calibri"/>
                <a:ea typeface="Calibri"/>
                <a:cs typeface="Calibri"/>
                <a:sym typeface="Calibri"/>
              </a:rPr>
              <a:t> del </a:t>
            </a:r>
            <a:r>
              <a:rPr lang="en-US" sz="1800" b="0" i="0" u="none" dirty="0" err="1">
                <a:solidFill>
                  <a:schemeClr val="dk1"/>
                </a:solidFill>
                <a:latin typeface="Calibri"/>
                <a:ea typeface="Calibri"/>
                <a:cs typeface="Calibri"/>
                <a:sym typeface="Calibri"/>
              </a:rPr>
              <a:t>brote</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así</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como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vigilar</a:t>
            </a:r>
            <a:r>
              <a:rPr lang="en-US" sz="1800" b="0" i="0" u="none" dirty="0">
                <a:solidFill>
                  <a:schemeClr val="dk1"/>
                </a:solidFill>
                <a:latin typeface="Calibri"/>
                <a:ea typeface="Calibri"/>
                <a:cs typeface="Calibri"/>
                <a:sym typeface="Calibri"/>
              </a:rPr>
              <a:t> la </a:t>
            </a:r>
            <a:r>
              <a:rPr lang="en-US" sz="1800" b="0" i="0" u="none" dirty="0" err="1">
                <a:solidFill>
                  <a:schemeClr val="dk1"/>
                </a:solidFill>
                <a:latin typeface="Calibri"/>
                <a:ea typeface="Calibri"/>
                <a:cs typeface="Calibri"/>
                <a:sym typeface="Calibri"/>
              </a:rPr>
              <a:t>introducción</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otros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agentes</a:t>
            </a:r>
            <a:r>
              <a:rPr lang="en-US" sz="1800" b="0" i="0" u="none" dirty="0">
                <a:solidFill>
                  <a:schemeClr val="dk1"/>
                </a:solidFill>
                <a:latin typeface="Calibri"/>
                <a:ea typeface="Calibri"/>
                <a:cs typeface="Calibri"/>
                <a:sym typeface="Calibri"/>
              </a:rPr>
              <a:t> que </a:t>
            </a:r>
            <a:r>
              <a:rPr lang="en-US" sz="1800" b="0" i="0" u="none" dirty="0" err="1">
                <a:solidFill>
                  <a:schemeClr val="dk1"/>
                </a:solidFill>
                <a:latin typeface="Calibri"/>
                <a:ea typeface="Calibri"/>
                <a:cs typeface="Calibri"/>
                <a:sym typeface="Calibri"/>
              </a:rPr>
              <a:t>estén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produciendo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síndrome</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febril</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agudo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en</a:t>
            </a:r>
            <a:r>
              <a:rPr lang="en-US" sz="1800" b="0" i="0" u="none" dirty="0">
                <a:solidFill>
                  <a:schemeClr val="dk1"/>
                </a:solidFill>
                <a:latin typeface="Calibri"/>
                <a:ea typeface="Calibri"/>
                <a:cs typeface="Calibri"/>
                <a:sym typeface="Calibri"/>
              </a:rPr>
              <a:t> la población (</a:t>
            </a:r>
            <a:r>
              <a:rPr lang="en-US" sz="1800" b="0" i="0" u="none" dirty="0" err="1">
                <a:solidFill>
                  <a:schemeClr val="dk1"/>
                </a:solidFill>
                <a:latin typeface="Calibri"/>
                <a:ea typeface="Calibri"/>
                <a:cs typeface="Calibri"/>
                <a:sym typeface="Calibri"/>
              </a:rPr>
              <a:t>otros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serotipos</a:t>
            </a:r>
            <a:r>
              <a:rPr lang="en-US" sz="1800" b="0" i="0" u="none" dirty="0">
                <a:solidFill>
                  <a:schemeClr val="dk1"/>
                </a:solidFill>
                <a:latin typeface="Calibri"/>
                <a:ea typeface="Calibri"/>
                <a:cs typeface="Calibri"/>
                <a:sym typeface="Calibri"/>
              </a:rPr>
              <a:t> de dengue u </a:t>
            </a:r>
            <a:r>
              <a:rPr lang="en-US" sz="1800" b="0" i="0" u="none" dirty="0" err="1">
                <a:solidFill>
                  <a:schemeClr val="dk1"/>
                </a:solidFill>
                <a:latin typeface="Calibri"/>
                <a:ea typeface="Calibri"/>
                <a:cs typeface="Calibri"/>
                <a:sym typeface="Calibri"/>
              </a:rPr>
              <a:t>otros</a:t>
            </a:r>
            <a:r>
              <a:rPr lang="en-US" sz="1800" b="0" i="0" u="none" dirty="0">
                <a:solidFill>
                  <a:schemeClr val="dk1"/>
                </a:solidFill>
                <a:latin typeface="Calibri"/>
                <a:ea typeface="Calibri"/>
                <a:cs typeface="Calibri"/>
                <a:sym typeface="Calibri"/>
              </a:rPr>
              <a:t> arbovirus tales </a:t>
            </a:r>
            <a:r>
              <a:rPr lang="en-US" sz="1800" b="0" i="0" u="none" dirty="0" err="1">
                <a:solidFill>
                  <a:schemeClr val="dk1"/>
                </a:solidFill>
                <a:latin typeface="Calibri"/>
                <a:ea typeface="Calibri"/>
                <a:cs typeface="Calibri"/>
                <a:sym typeface="Calibri"/>
              </a:rPr>
              <a:t>como</a:t>
            </a:r>
            <a:r>
              <a:rPr lang="en-US" sz="1800" b="0" i="0" u="none" dirty="0">
                <a:solidFill>
                  <a:schemeClr val="dk1"/>
                </a:solidFill>
                <a:latin typeface="Calibri"/>
                <a:ea typeface="Calibri"/>
                <a:cs typeface="Calibri"/>
                <a:sym typeface="Calibri"/>
              </a:rPr>
              <a:t> chikungunya, </a:t>
            </a:r>
            <a:r>
              <a:rPr lang="en-US" sz="1800" b="0" i="0" u="none" dirty="0" err="1">
                <a:solidFill>
                  <a:schemeClr val="dk1"/>
                </a:solidFill>
                <a:latin typeface="Calibri"/>
                <a:ea typeface="Calibri"/>
                <a:cs typeface="Calibri"/>
                <a:sym typeface="Calibri"/>
              </a:rPr>
              <a:t>encefalitis</a:t>
            </a:r>
            <a:r>
              <a:rPr lang="en-US" sz="1800" b="0" i="0" u="none" dirty="0">
                <a:solidFill>
                  <a:schemeClr val="dk1"/>
                </a:solidFill>
                <a:latin typeface="Calibri"/>
                <a:ea typeface="Calibri"/>
                <a:cs typeface="Calibri"/>
                <a:sym typeface="Calibri"/>
              </a:rPr>
              <a:t> de San Luis, zika, </a:t>
            </a:r>
            <a:r>
              <a:rPr lang="en-US" sz="1800" b="0" i="0" u="none" dirty="0" err="1">
                <a:solidFill>
                  <a:schemeClr val="dk1"/>
                </a:solidFill>
                <a:latin typeface="Calibri"/>
                <a:ea typeface="Calibri"/>
                <a:cs typeface="Calibri"/>
                <a:sym typeface="Calibri"/>
              </a:rPr>
              <a:t>fiebre</a:t>
            </a:r>
            <a:r>
              <a:rPr lang="en-US" sz="1800" b="0" i="0" u="none" dirty="0">
                <a:solidFill>
                  <a:schemeClr val="dk1"/>
                </a:solidFill>
                <a:latin typeface="Calibri"/>
                <a:ea typeface="Calibri"/>
                <a:cs typeface="Calibri"/>
                <a:sym typeface="Calibri"/>
              </a:rPr>
              <a:t> del </a:t>
            </a:r>
            <a:r>
              <a:rPr lang="en-US" sz="1800" b="0" i="0" u="none" dirty="0" err="1">
                <a:solidFill>
                  <a:schemeClr val="dk1"/>
                </a:solidFill>
                <a:latin typeface="Calibri"/>
                <a:ea typeface="Calibri"/>
                <a:cs typeface="Calibri"/>
                <a:sym typeface="Calibri"/>
              </a:rPr>
              <a:t>Nilo</a:t>
            </a:r>
            <a:r>
              <a:rPr lang="en-US" sz="1800" b="0" i="0" u="none" dirty="0">
                <a:solidFill>
                  <a:schemeClr val="dk1"/>
                </a:solidFill>
                <a:latin typeface="Calibri"/>
                <a:ea typeface="Calibri"/>
                <a:cs typeface="Calibri"/>
                <a:sym typeface="Calibri"/>
              </a:rPr>
              <a:t> Occidental, </a:t>
            </a:r>
            <a:r>
              <a:rPr lang="en-US" sz="1800" b="0" i="0" u="none" dirty="0" err="1">
                <a:solidFill>
                  <a:schemeClr val="dk1"/>
                </a:solidFill>
                <a:latin typeface="Calibri"/>
                <a:ea typeface="Calibri"/>
                <a:cs typeface="Calibri"/>
                <a:sym typeface="Calibri"/>
              </a:rPr>
              <a:t>fiebre</a:t>
            </a:r>
            <a:r>
              <a:rPr lang="en-US" sz="1800" b="0" i="0" u="none" dirty="0">
                <a:solidFill>
                  <a:schemeClr val="dk1"/>
                </a:solidFill>
                <a:latin typeface="Calibri"/>
                <a:ea typeface="Calibri"/>
                <a:cs typeface="Calibri"/>
                <a:sym typeface="Calibri"/>
              </a:rPr>
              <a:t> amarilla, </a:t>
            </a:r>
            <a:r>
              <a:rPr lang="en-US" sz="1800" b="0" i="0" u="none" dirty="0" err="1">
                <a:solidFill>
                  <a:schemeClr val="dk1"/>
                </a:solidFill>
                <a:latin typeface="Calibri"/>
                <a:ea typeface="Calibri"/>
                <a:cs typeface="Calibri"/>
                <a:sym typeface="Calibri"/>
              </a:rPr>
              <a:t>etc</a:t>
            </a:r>
            <a:r>
              <a:rPr lang="en-US" sz="1800" b="0" i="0" u="none" dirty="0">
                <a:solidFill>
                  <a:schemeClr val="dk1"/>
                </a:solidFill>
                <a:latin typeface="Calibri"/>
                <a:ea typeface="Calibri"/>
                <a:cs typeface="Calibri"/>
                <a:sym typeface="Calibri"/>
              </a:rPr>
              <a:t>; u </a:t>
            </a:r>
            <a:r>
              <a:rPr lang="en-US" sz="1800" b="0" i="0" u="none" dirty="0" err="1">
                <a:solidFill>
                  <a:schemeClr val="dk1"/>
                </a:solidFill>
                <a:latin typeface="Calibri"/>
                <a:ea typeface="Calibri"/>
                <a:cs typeface="Calibri"/>
                <a:sym typeface="Calibri"/>
              </a:rPr>
              <a:t>otras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patologías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como</a:t>
            </a:r>
            <a:r>
              <a:rPr lang="en-US" sz="1800" b="0" i="0" u="none" dirty="0">
                <a:solidFill>
                  <a:schemeClr val="dk1"/>
                </a:solidFill>
                <a:latin typeface="Calibri"/>
                <a:ea typeface="Calibri"/>
                <a:cs typeface="Calibri"/>
                <a:sym typeface="Calibri"/>
              </a:rPr>
              <a:t> hantavirus, </a:t>
            </a:r>
            <a:r>
              <a:rPr lang="en-US" sz="1800" b="0" i="0" u="none" dirty="0" err="1">
                <a:solidFill>
                  <a:schemeClr val="dk1"/>
                </a:solidFill>
                <a:latin typeface="Calibri"/>
                <a:ea typeface="Calibri"/>
                <a:cs typeface="Calibri"/>
                <a:sym typeface="Calibri"/>
              </a:rPr>
              <a:t>fiebre</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hemorrágica</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argentina</a:t>
            </a:r>
            <a:r>
              <a:rPr lang="en-US" sz="1800" b="0" i="0" u="none" dirty="0">
                <a:solidFill>
                  <a:schemeClr val="dk1"/>
                </a:solidFill>
                <a:latin typeface="Calibri"/>
                <a:ea typeface="Calibri"/>
                <a:cs typeface="Calibri"/>
                <a:sym typeface="Calibri"/>
              </a:rPr>
              <a:t>, leptospirosis, </a:t>
            </a:r>
            <a:r>
              <a:rPr lang="en-US" sz="1800" b="0" i="0" u="none" dirty="0" err="1">
                <a:solidFill>
                  <a:schemeClr val="dk1"/>
                </a:solidFill>
                <a:latin typeface="Calibri"/>
                <a:ea typeface="Calibri"/>
                <a:cs typeface="Calibri"/>
                <a:sym typeface="Calibri"/>
              </a:rPr>
              <a:t>paludismo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etc</a:t>
            </a:r>
            <a:r>
              <a:rPr lang="en-US" sz="1800" b="0" i="0" u="none" dirty="0">
                <a:solidFill>
                  <a:schemeClr val="dk1"/>
                </a:solidFill>
                <a:latin typeface="Calibri"/>
                <a:ea typeface="Calibri"/>
                <a:cs typeface="Calibri"/>
                <a:sym typeface="Calibri"/>
              </a:rPr>
              <a:t>).</a:t>
            </a:r>
            <a:endParaRPr dirty="0"/>
          </a:p>
          <a:p>
            <a:pPr marL="228600" marR="0" lvl="0" indent="-228600" algn="l" rtl="0">
              <a:lnSpc>
                <a:spcPct val="80000"/>
              </a:lnSpc>
              <a:spcBef>
                <a:spcPts val="0"/>
              </a:spcBef>
              <a:spcAft>
                <a:spcPts val="0"/>
              </a:spcAft>
              <a:buClr>
                <a:schemeClr val="dk1"/>
              </a:buClr>
              <a:buSzPts val="2800"/>
              <a:buFont typeface="Arial"/>
              <a:buChar char="•"/>
            </a:pPr>
            <a:r>
              <a:rPr lang="en-US" sz="1800" b="0" i="0" u="none" dirty="0" err="1">
                <a:solidFill>
                  <a:schemeClr val="dk1"/>
                </a:solidFill>
                <a:latin typeface="Calibri"/>
                <a:ea typeface="Calibri"/>
                <a:cs typeface="Calibri"/>
                <a:sym typeface="Calibri"/>
              </a:rPr>
              <a:t>Asimismo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cualquier</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escenario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epidemiológico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incluido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el</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escenario</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brote</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todos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los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casos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hospitalizados</a:t>
            </a:r>
            <a:r>
              <a:rPr lang="en-US" sz="1800" b="0" i="0" u="none" dirty="0">
                <a:solidFill>
                  <a:schemeClr val="dk1"/>
                </a:solidFill>
                <a:latin typeface="Calibri"/>
                <a:ea typeface="Calibri"/>
                <a:cs typeface="Calibri"/>
                <a:sym typeface="Calibri"/>
              </a:rPr>
              <a:t>, con </a:t>
            </a:r>
            <a:r>
              <a:rPr lang="en-US" sz="1800" b="0" i="0" u="none" dirty="0" err="1">
                <a:solidFill>
                  <a:schemeClr val="dk1"/>
                </a:solidFill>
                <a:latin typeface="Calibri"/>
                <a:ea typeface="Calibri"/>
                <a:cs typeface="Calibri"/>
                <a:sym typeface="Calibri"/>
              </a:rPr>
              <a:t>signos</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alarma</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criterios</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gravedad</a:t>
            </a:r>
            <a:r>
              <a:rPr lang="en-US" sz="1800" b="0" i="0" u="none" dirty="0">
                <a:solidFill>
                  <a:schemeClr val="dk1"/>
                </a:solidFill>
                <a:latin typeface="Calibri"/>
                <a:ea typeface="Calibri"/>
                <a:cs typeface="Calibri"/>
                <a:sym typeface="Calibri"/>
              </a:rPr>
              <a:t> y fatales </a:t>
            </a:r>
            <a:r>
              <a:rPr lang="en-US" sz="1800" b="0" i="0" u="none" dirty="0" err="1">
                <a:solidFill>
                  <a:schemeClr val="dk1"/>
                </a:solidFill>
                <a:latin typeface="Calibri"/>
                <a:ea typeface="Calibri"/>
                <a:cs typeface="Calibri"/>
                <a:sym typeface="Calibri"/>
              </a:rPr>
              <a:t>deben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estudiarse</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por</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laboratorio</a:t>
            </a:r>
            <a:r>
              <a:rPr lang="en-US" sz="1800" b="0" i="0" u="none" dirty="0">
                <a:solidFill>
                  <a:schemeClr val="dk1"/>
                </a:solidFill>
                <a:latin typeface="Calibri"/>
                <a:ea typeface="Calibri"/>
                <a:cs typeface="Calibri"/>
                <a:sym typeface="Calibri"/>
              </a:rPr>
              <a:t> para </a:t>
            </a:r>
            <a:r>
              <a:rPr lang="en-US" sz="1800" b="0" i="0" u="none" dirty="0" err="1">
                <a:solidFill>
                  <a:schemeClr val="dk1"/>
                </a:solidFill>
                <a:latin typeface="Calibri"/>
                <a:ea typeface="Calibri"/>
                <a:cs typeface="Calibri"/>
                <a:sym typeface="Calibri"/>
              </a:rPr>
              <a:t>obtener</a:t>
            </a:r>
            <a:r>
              <a:rPr lang="en-US" sz="1800" b="0" i="0" u="none" dirty="0">
                <a:solidFill>
                  <a:schemeClr val="dk1"/>
                </a:solidFill>
                <a:latin typeface="Calibri"/>
                <a:ea typeface="Calibri"/>
                <a:cs typeface="Calibri"/>
                <a:sym typeface="Calibri"/>
              </a:rPr>
              <a:t> un </a:t>
            </a:r>
            <a:r>
              <a:rPr lang="en-US" sz="1800" b="0" i="0" u="none" dirty="0" err="1">
                <a:solidFill>
                  <a:schemeClr val="dk1"/>
                </a:solidFill>
                <a:latin typeface="Calibri"/>
                <a:ea typeface="Calibri"/>
                <a:cs typeface="Calibri"/>
                <a:sym typeface="Calibri"/>
              </a:rPr>
              <a:t>diagnóstico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etiológico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completo</a:t>
            </a:r>
            <a:r>
              <a:rPr lang="en-US" sz="1800" b="0" i="0" u="none" dirty="0">
                <a:solidFill>
                  <a:schemeClr val="dk1"/>
                </a:solidFill>
                <a:latin typeface="Calibri"/>
                <a:ea typeface="Calibri"/>
                <a:cs typeface="Calibri"/>
                <a:sym typeface="Calibri"/>
              </a:rPr>
              <a:t>, y </a:t>
            </a:r>
            <a:r>
              <a:rPr lang="en-US" sz="1800" b="0" i="0" u="none" dirty="0" err="1">
                <a:solidFill>
                  <a:schemeClr val="dk1"/>
                </a:solidFill>
                <a:latin typeface="Calibri"/>
                <a:ea typeface="Calibri"/>
                <a:cs typeface="Calibri"/>
                <a:sym typeface="Calibri"/>
              </a:rPr>
              <a:t>notificarse</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en</a:t>
            </a:r>
            <a:r>
              <a:rPr lang="en-US" sz="1800" b="0" i="0" u="none" dirty="0">
                <a:solidFill>
                  <a:schemeClr val="dk1"/>
                </a:solidFill>
                <a:latin typeface="Calibri"/>
                <a:ea typeface="Calibri"/>
                <a:cs typeface="Calibri"/>
                <a:sym typeface="Calibri"/>
              </a:rPr>
              <a:t> forma </a:t>
            </a:r>
            <a:r>
              <a:rPr lang="en-US" sz="1800" b="0" i="0" u="none" dirty="0" err="1">
                <a:solidFill>
                  <a:schemeClr val="dk1"/>
                </a:solidFill>
                <a:latin typeface="Calibri"/>
                <a:ea typeface="Calibri"/>
                <a:cs typeface="Calibri"/>
                <a:sym typeface="Calibri"/>
              </a:rPr>
              <a:t>completa</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Clínica</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laboratorio</a:t>
            </a:r>
            <a:r>
              <a:rPr lang="en-US" sz="1800" b="0" i="0" u="none" dirty="0">
                <a:solidFill>
                  <a:schemeClr val="dk1"/>
                </a:solidFill>
                <a:latin typeface="Calibri"/>
                <a:ea typeface="Calibri"/>
                <a:cs typeface="Calibri"/>
                <a:sym typeface="Calibri"/>
              </a:rPr>
              <a:t> y </a:t>
            </a:r>
            <a:r>
              <a:rPr lang="en-US" sz="1800" b="0" i="0" u="none" dirty="0" err="1">
                <a:solidFill>
                  <a:schemeClr val="dk1"/>
                </a:solidFill>
                <a:latin typeface="Calibri"/>
                <a:ea typeface="Calibri"/>
                <a:cs typeface="Calibri"/>
                <a:sym typeface="Calibri"/>
              </a:rPr>
              <a:t>epidemiologia</a:t>
            </a:r>
            <a:r>
              <a:rPr lang="en-US" sz="1800" b="0" i="0" u="none" dirty="0">
                <a:solidFill>
                  <a:schemeClr val="dk1"/>
                </a:solidFill>
                <a:latin typeface="Calibri"/>
                <a:ea typeface="Calibri"/>
                <a:cs typeface="Calibri"/>
                <a:sym typeface="Calibri"/>
              </a:rPr>
              <a:t>) al Sistema Nacional de </a:t>
            </a:r>
            <a:r>
              <a:rPr lang="en-US" sz="1800" b="0" i="0" u="none" dirty="0" err="1">
                <a:solidFill>
                  <a:schemeClr val="dk1"/>
                </a:solidFill>
                <a:latin typeface="Calibri"/>
                <a:ea typeface="Calibri"/>
                <a:cs typeface="Calibri"/>
                <a:sym typeface="Calibri"/>
              </a:rPr>
              <a:t>Vigilancia</a:t>
            </a:r>
            <a:r>
              <a:rPr lang="en-US" sz="1800" b="0" i="0" u="none" dirty="0">
                <a:solidFill>
                  <a:schemeClr val="dk1"/>
                </a:solidFill>
                <a:latin typeface="Calibri"/>
                <a:ea typeface="Calibri"/>
                <a:cs typeface="Calibri"/>
                <a:sym typeface="Calibri"/>
              </a:rPr>
              <a:t> de la </a:t>
            </a:r>
            <a:r>
              <a:rPr lang="en-US" sz="1800" b="0" i="0" u="none" dirty="0" err="1">
                <a:solidFill>
                  <a:schemeClr val="dk1"/>
                </a:solidFill>
                <a:latin typeface="Calibri"/>
                <a:ea typeface="Calibri"/>
                <a:cs typeface="Calibri"/>
                <a:sym typeface="Calibri"/>
              </a:rPr>
              <a:t>Salud</a:t>
            </a:r>
            <a:r>
              <a:rPr lang="en-US" sz="1800" b="0" i="0" u="none" dirty="0">
                <a:solidFill>
                  <a:schemeClr val="dk1"/>
                </a:solidFill>
                <a:latin typeface="Calibri"/>
                <a:ea typeface="Calibri"/>
                <a:cs typeface="Calibri"/>
                <a:sym typeface="Calibri"/>
              </a:rPr>
              <a:t> </a:t>
            </a:r>
            <a:endParaRPr dirty="0"/>
          </a:p>
          <a:p>
            <a:pPr marL="228600" marR="0" lvl="0" indent="-228600" algn="l" rtl="0">
              <a:lnSpc>
                <a:spcPct val="80000"/>
              </a:lnSpc>
              <a:spcBef>
                <a:spcPts val="0"/>
              </a:spcBef>
              <a:spcAft>
                <a:spcPts val="0"/>
              </a:spcAft>
              <a:buClr>
                <a:schemeClr val="dk1"/>
              </a:buClr>
              <a:buSzPts val="2800"/>
              <a:buFont typeface="Arial"/>
              <a:buChar char="•"/>
            </a:pPr>
            <a:r>
              <a:rPr lang="en-US" sz="1800" b="0" i="0" u="none" dirty="0">
                <a:solidFill>
                  <a:schemeClr val="dk1"/>
                </a:solidFill>
                <a:latin typeface="Calibri"/>
                <a:ea typeface="Calibri"/>
                <a:cs typeface="Calibri"/>
                <a:sym typeface="Calibri"/>
              </a:rPr>
              <a:t>Durante un </a:t>
            </a:r>
            <a:r>
              <a:rPr lang="en-US" sz="1800" b="0" i="0" u="none" dirty="0" err="1">
                <a:solidFill>
                  <a:schemeClr val="dk1"/>
                </a:solidFill>
                <a:latin typeface="Calibri"/>
                <a:ea typeface="Calibri"/>
                <a:cs typeface="Calibri"/>
                <a:sym typeface="Calibri"/>
              </a:rPr>
              <a:t>brote</a:t>
            </a:r>
            <a:r>
              <a:rPr lang="en-US" sz="1800" b="0" i="0" u="none" dirty="0">
                <a:solidFill>
                  <a:schemeClr val="dk1"/>
                </a:solidFill>
                <a:latin typeface="Calibri"/>
                <a:ea typeface="Calibri"/>
                <a:cs typeface="Calibri"/>
                <a:sym typeface="Calibri"/>
              </a:rPr>
              <a:t> NO es </a:t>
            </a:r>
            <a:r>
              <a:rPr lang="en-US" sz="1800" b="0" i="0" u="none" dirty="0" err="1">
                <a:solidFill>
                  <a:schemeClr val="dk1"/>
                </a:solidFill>
                <a:latin typeface="Calibri"/>
                <a:ea typeface="Calibri"/>
                <a:cs typeface="Calibri"/>
                <a:sym typeface="Calibri"/>
              </a:rPr>
              <a:t>necesario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confirmar</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por</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laboratorio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todos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los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casos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leves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ambulatorios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sino</a:t>
            </a:r>
            <a:r>
              <a:rPr lang="en-US" sz="1800" b="0" i="0" u="none" dirty="0">
                <a:solidFill>
                  <a:schemeClr val="dk1"/>
                </a:solidFill>
                <a:latin typeface="Calibri"/>
                <a:ea typeface="Calibri"/>
                <a:cs typeface="Calibri"/>
                <a:sym typeface="Calibri"/>
              </a:rPr>
              <a:t> que </a:t>
            </a:r>
            <a:r>
              <a:rPr lang="en-US" sz="1800" b="0" i="0" u="none" dirty="0" err="1">
                <a:solidFill>
                  <a:schemeClr val="dk1"/>
                </a:solidFill>
                <a:latin typeface="Calibri"/>
                <a:ea typeface="Calibri"/>
                <a:cs typeface="Calibri"/>
                <a:sym typeface="Calibri"/>
              </a:rPr>
              <a:t>pueden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asumirse</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como</a:t>
            </a:r>
            <a:r>
              <a:rPr lang="en-US" sz="1800" b="0" i="0" u="none" dirty="0">
                <a:solidFill>
                  <a:schemeClr val="dk1"/>
                </a:solidFill>
                <a:latin typeface="Calibri"/>
                <a:ea typeface="Calibri"/>
                <a:cs typeface="Calibri"/>
                <a:sym typeface="Calibri"/>
              </a:rPr>
              <a:t> “CASOS </a:t>
            </a:r>
            <a:r>
              <a:rPr lang="en-US" sz="1800" b="0" i="0" u="none" dirty="0" err="1">
                <a:solidFill>
                  <a:schemeClr val="dk1"/>
                </a:solidFill>
                <a:latin typeface="Calibri"/>
                <a:ea typeface="Calibri"/>
                <a:cs typeface="Calibri"/>
                <a:sym typeface="Calibri"/>
              </a:rPr>
              <a:t>por</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nexo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epidemiológico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casos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clínicamente</a:t>
            </a:r>
            <a:r>
              <a:rPr lang="en-US" sz="1800" b="0" i="0" u="none" dirty="0">
                <a:solidFill>
                  <a:schemeClr val="dk1"/>
                </a:solidFill>
                <a:latin typeface="Calibri"/>
                <a:ea typeface="Calibri"/>
                <a:cs typeface="Calibri"/>
                <a:sym typeface="Calibri"/>
              </a:rPr>
              <a:t> compatibles que </a:t>
            </a:r>
            <a:r>
              <a:rPr lang="en-US" sz="1800" b="0" i="0" u="none" dirty="0" err="1">
                <a:solidFill>
                  <a:schemeClr val="dk1"/>
                </a:solidFill>
                <a:latin typeface="Calibri"/>
                <a:ea typeface="Calibri"/>
                <a:cs typeface="Calibri"/>
                <a:sym typeface="Calibri"/>
              </a:rPr>
              <a:t>coincidan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lugar</a:t>
            </a:r>
            <a:r>
              <a:rPr lang="en-US" sz="1800" b="0" i="0" u="none" dirty="0">
                <a:solidFill>
                  <a:schemeClr val="dk1"/>
                </a:solidFill>
                <a:latin typeface="Calibri"/>
                <a:ea typeface="Calibri"/>
                <a:cs typeface="Calibri"/>
                <a:sym typeface="Calibri"/>
              </a:rPr>
              <a:t> y </a:t>
            </a:r>
            <a:r>
              <a:rPr lang="en-US" sz="1800" b="0" i="0" u="none" dirty="0" err="1">
                <a:solidFill>
                  <a:schemeClr val="dk1"/>
                </a:solidFill>
                <a:latin typeface="Calibri"/>
                <a:ea typeface="Calibri"/>
                <a:cs typeface="Calibri"/>
                <a:sym typeface="Calibri"/>
              </a:rPr>
              <a:t>tiempo</a:t>
            </a:r>
            <a:r>
              <a:rPr lang="en-US" sz="1800" b="0" i="0" u="none" dirty="0">
                <a:solidFill>
                  <a:schemeClr val="dk1"/>
                </a:solidFill>
                <a:latin typeface="Calibri"/>
                <a:ea typeface="Calibri"/>
                <a:cs typeface="Calibri"/>
                <a:sym typeface="Calibri"/>
              </a:rPr>
              <a:t> con </a:t>
            </a:r>
            <a:r>
              <a:rPr lang="en-US" sz="1800" b="0" i="0" u="none" dirty="0" err="1">
                <a:solidFill>
                  <a:schemeClr val="dk1"/>
                </a:solidFill>
                <a:latin typeface="Calibri"/>
                <a:ea typeface="Calibri"/>
                <a:cs typeface="Calibri"/>
                <a:sym typeface="Calibri"/>
              </a:rPr>
              <a:t>una</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posible</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exposición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común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nexo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epidemiológico</a:t>
            </a:r>
            <a:r>
              <a:rPr lang="en-US" sz="1800" b="0" i="0" u="none" dirty="0">
                <a:solidFill>
                  <a:schemeClr val="dk1"/>
                </a:solidFill>
                <a:latin typeface="Calibri"/>
                <a:ea typeface="Calibri"/>
                <a:cs typeface="Calibri"/>
                <a:sym typeface="Calibri"/>
              </a:rPr>
              <a:t>- con al </a:t>
            </a:r>
            <a:r>
              <a:rPr lang="en-US" sz="1800" b="0" i="0" u="none" dirty="0" err="1">
                <a:solidFill>
                  <a:schemeClr val="dk1"/>
                </a:solidFill>
                <a:latin typeface="Calibri"/>
                <a:ea typeface="Calibri"/>
                <a:cs typeface="Calibri"/>
                <a:sym typeface="Calibri"/>
              </a:rPr>
              <a:t>menos</a:t>
            </a:r>
            <a:r>
              <a:rPr lang="en-US" sz="1800" b="0" i="0" u="none" dirty="0">
                <a:solidFill>
                  <a:schemeClr val="dk1"/>
                </a:solidFill>
                <a:latin typeface="Calibri"/>
                <a:ea typeface="Calibri"/>
                <a:cs typeface="Calibri"/>
                <a:sym typeface="Calibri"/>
              </a:rPr>
              <a:t> un </a:t>
            </a:r>
            <a:r>
              <a:rPr lang="en-US" sz="1800" b="0" i="0" u="none" dirty="0" err="1">
                <a:solidFill>
                  <a:schemeClr val="dk1"/>
                </a:solidFill>
                <a:latin typeface="Calibri"/>
                <a:ea typeface="Calibri"/>
                <a:cs typeface="Calibri"/>
                <a:sym typeface="Calibri"/>
              </a:rPr>
              <a:t>caso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confirmado</a:t>
            </a:r>
            <a:r>
              <a:rPr lang="en-US" sz="1800" b="0" i="0" u="none" dirty="0">
                <a:solidFill>
                  <a:schemeClr val="dk1"/>
                </a:solidFill>
                <a:latin typeface="Calibri"/>
                <a:ea typeface="Calibri"/>
                <a:cs typeface="Calibri"/>
                <a:sym typeface="Calibri"/>
              </a:rPr>
              <a:t> o </a:t>
            </a:r>
            <a:r>
              <a:rPr lang="en-US" sz="1800" b="0" i="0" u="none" dirty="0" err="1">
                <a:solidFill>
                  <a:schemeClr val="dk1"/>
                </a:solidFill>
                <a:latin typeface="Calibri"/>
                <a:ea typeface="Calibri"/>
                <a:cs typeface="Calibri"/>
                <a:sym typeface="Calibri"/>
              </a:rPr>
              <a:t>conglomerado</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casos</a:t>
            </a:r>
            <a:r>
              <a:rPr lang="en-US" sz="1800" b="0" i="0" u="none" dirty="0">
                <a:solidFill>
                  <a:schemeClr val="dk1"/>
                </a:solidFill>
                <a:latin typeface="Calibri"/>
                <a:ea typeface="Calibri"/>
                <a:cs typeface="Calibri"/>
                <a:sym typeface="Calibri"/>
              </a:rPr>
              <a:t>)</a:t>
            </a:r>
            <a:endParaRPr dirty="0"/>
          </a:p>
          <a:p>
            <a:pPr marL="228600" marR="0" lvl="0" indent="-228600" algn="l" rtl="0">
              <a:lnSpc>
                <a:spcPct val="80000"/>
              </a:lnSpc>
              <a:spcBef>
                <a:spcPts val="0"/>
              </a:spcBef>
              <a:spcAft>
                <a:spcPts val="0"/>
              </a:spcAft>
              <a:buClr>
                <a:schemeClr val="dk1"/>
              </a:buClr>
              <a:buSzPts val="2800"/>
              <a:buFont typeface="Arial"/>
              <a:buChar char="•"/>
            </a:pPr>
            <a:r>
              <a:rPr lang="en-US" sz="1800" b="0" i="0" u="none" dirty="0">
                <a:solidFill>
                  <a:schemeClr val="dk1"/>
                </a:solidFill>
                <a:latin typeface="Calibri"/>
                <a:ea typeface="Calibri"/>
                <a:cs typeface="Calibri"/>
                <a:sym typeface="Calibri"/>
              </a:rPr>
              <a:t>Durante un </a:t>
            </a:r>
            <a:r>
              <a:rPr lang="en-US" sz="1800" b="0" i="0" u="none" dirty="0" err="1">
                <a:solidFill>
                  <a:schemeClr val="dk1"/>
                </a:solidFill>
                <a:latin typeface="Calibri"/>
                <a:ea typeface="Calibri"/>
                <a:cs typeface="Calibri"/>
                <a:sym typeface="Calibri"/>
              </a:rPr>
              <a:t>brote</a:t>
            </a:r>
            <a:r>
              <a:rPr lang="en-US" sz="1800" b="0" i="0" u="none" dirty="0">
                <a:solidFill>
                  <a:schemeClr val="dk1"/>
                </a:solidFill>
                <a:latin typeface="Calibri"/>
                <a:ea typeface="Calibri"/>
                <a:cs typeface="Calibri"/>
                <a:sym typeface="Calibri"/>
              </a:rPr>
              <a:t> se </a:t>
            </a:r>
            <a:r>
              <a:rPr lang="en-US" sz="1800" b="0" i="0" u="none" dirty="0" err="1">
                <a:solidFill>
                  <a:schemeClr val="dk1"/>
                </a:solidFill>
                <a:latin typeface="Calibri"/>
                <a:ea typeface="Calibri"/>
                <a:cs typeface="Calibri"/>
                <a:sym typeface="Calibri"/>
              </a:rPr>
              <a:t>consideran</a:t>
            </a:r>
            <a:r>
              <a:rPr lang="en-US" sz="1800" b="0" i="0" u="none" dirty="0">
                <a:solidFill>
                  <a:schemeClr val="dk1"/>
                </a:solidFill>
                <a:latin typeface="Calibri"/>
                <a:ea typeface="Calibri"/>
                <a:cs typeface="Calibri"/>
                <a:sym typeface="Calibri"/>
              </a:rPr>
              <a:t> “CASOS </a:t>
            </a:r>
            <a:r>
              <a:rPr lang="en-US" sz="1800" b="0" i="0" u="none" dirty="0" err="1">
                <a:solidFill>
                  <a:schemeClr val="dk1"/>
                </a:solidFill>
                <a:latin typeface="Calibri"/>
                <a:ea typeface="Calibri"/>
                <a:cs typeface="Calibri"/>
                <a:sym typeface="Calibri"/>
              </a:rPr>
              <a:t>por</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estudios</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laboratorio</a:t>
            </a:r>
            <a:r>
              <a:rPr lang="en-US" sz="1800" b="0" i="0" u="none" dirty="0">
                <a:solidFill>
                  <a:schemeClr val="dk1"/>
                </a:solidFill>
                <a:latin typeface="Calibri"/>
                <a:ea typeface="Calibri"/>
                <a:cs typeface="Calibri"/>
                <a:sym typeface="Calibri"/>
              </a:rPr>
              <a:t>” a </a:t>
            </a:r>
            <a:r>
              <a:rPr lang="en-US" sz="1800" b="0" i="0" u="none" dirty="0" err="1">
                <a:solidFill>
                  <a:schemeClr val="dk1"/>
                </a:solidFill>
                <a:latin typeface="Calibri"/>
                <a:ea typeface="Calibri"/>
                <a:cs typeface="Calibri"/>
                <a:sym typeface="Calibri"/>
              </a:rPr>
              <a:t>todos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los</a:t>
            </a:r>
            <a:r>
              <a:rPr lang="en-US" sz="1800" b="0" i="0" u="none" dirty="0">
                <a:solidFill>
                  <a:schemeClr val="dk1"/>
                </a:solidFill>
                <a:latin typeface="Calibri"/>
                <a:ea typeface="Calibri"/>
                <a:cs typeface="Calibri"/>
                <a:sym typeface="Calibri"/>
              </a:rPr>
              <a:t> que </a:t>
            </a:r>
            <a:r>
              <a:rPr lang="en-US" sz="1800" b="0" i="0" u="none" dirty="0" err="1">
                <a:solidFill>
                  <a:schemeClr val="dk1"/>
                </a:solidFill>
                <a:latin typeface="Calibri"/>
                <a:ea typeface="Calibri"/>
                <a:cs typeface="Calibri"/>
                <a:sym typeface="Calibri"/>
              </a:rPr>
              <a:t>tengan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una</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prueba</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diagnóstica</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positiva</a:t>
            </a:r>
            <a:r>
              <a:rPr lang="en-US" sz="1800" b="0" i="0" u="none" dirty="0">
                <a:solidFill>
                  <a:schemeClr val="dk1"/>
                </a:solidFill>
                <a:latin typeface="Calibri"/>
                <a:ea typeface="Calibri"/>
                <a:cs typeface="Calibri"/>
                <a:sym typeface="Calibri"/>
              </a:rPr>
              <a:t> para </a:t>
            </a:r>
            <a:r>
              <a:rPr lang="en-US" sz="1800" b="0" i="0" u="none" dirty="0" err="1">
                <a:solidFill>
                  <a:schemeClr val="dk1"/>
                </a:solidFill>
                <a:latin typeface="Calibri"/>
                <a:ea typeface="Calibri"/>
                <a:cs typeface="Calibri"/>
                <a:sym typeface="Calibri"/>
              </a:rPr>
              <a:t>el</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evento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por</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el</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cual</a:t>
            </a:r>
            <a:r>
              <a:rPr lang="en-US" sz="1800" b="0" i="0" u="none" dirty="0">
                <a:solidFill>
                  <a:schemeClr val="dk1"/>
                </a:solidFill>
                <a:latin typeface="Calibri"/>
                <a:ea typeface="Calibri"/>
                <a:cs typeface="Calibri"/>
                <a:sym typeface="Calibri"/>
              </a:rPr>
              <a:t> se </a:t>
            </a:r>
            <a:r>
              <a:rPr lang="en-US" sz="1800" b="0" i="0" u="none" dirty="0" err="1">
                <a:solidFill>
                  <a:schemeClr val="dk1"/>
                </a:solidFill>
                <a:latin typeface="Calibri"/>
                <a:ea typeface="Calibri"/>
                <a:cs typeface="Calibri"/>
                <a:sym typeface="Calibri"/>
              </a:rPr>
              <a:t>está</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experimentando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el</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brote</a:t>
            </a:r>
            <a:r>
              <a:rPr lang="en-US" sz="1800" b="0" i="0" u="none" dirty="0">
                <a:solidFill>
                  <a:schemeClr val="dk1"/>
                </a:solidFill>
                <a:latin typeface="Calibri"/>
                <a:ea typeface="Calibri"/>
                <a:cs typeface="Calibri"/>
                <a:sym typeface="Calibri"/>
              </a:rPr>
              <a:t> (es </a:t>
            </a:r>
            <a:r>
              <a:rPr lang="en-US" sz="1800" b="0" i="0" u="none" dirty="0" err="1">
                <a:solidFill>
                  <a:schemeClr val="dk1"/>
                </a:solidFill>
                <a:latin typeface="Calibri"/>
                <a:ea typeface="Calibri"/>
                <a:cs typeface="Calibri"/>
                <a:sym typeface="Calibri"/>
              </a:rPr>
              <a:t>decir</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ya</a:t>
            </a:r>
            <a:r>
              <a:rPr lang="en-US" sz="1800" b="0" i="0" u="none" dirty="0">
                <a:solidFill>
                  <a:schemeClr val="dk1"/>
                </a:solidFill>
                <a:latin typeface="Calibri"/>
                <a:ea typeface="Calibri"/>
                <a:cs typeface="Calibri"/>
                <a:sym typeface="Calibri"/>
              </a:rPr>
              <a:t> no se </a:t>
            </a:r>
            <a:r>
              <a:rPr lang="en-US" sz="1800" b="0" i="0" u="none" dirty="0" err="1">
                <a:solidFill>
                  <a:schemeClr val="dk1"/>
                </a:solidFill>
                <a:latin typeface="Calibri"/>
                <a:ea typeface="Calibri"/>
                <a:cs typeface="Calibri"/>
                <a:sym typeface="Calibri"/>
              </a:rPr>
              <a:t>clasifican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como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probables</a:t>
            </a:r>
            <a:r>
              <a:rPr lang="en-US" sz="1800" b="0" i="0" u="none" dirty="0">
                <a:solidFill>
                  <a:schemeClr val="dk1"/>
                </a:solidFill>
                <a:latin typeface="Calibri"/>
                <a:ea typeface="Calibri"/>
                <a:cs typeface="Calibri"/>
                <a:sym typeface="Calibri"/>
              </a:rPr>
              <a:t> o </a:t>
            </a:r>
            <a:r>
              <a:rPr lang="en-US" sz="1800" b="0" i="0" u="none" dirty="0" err="1">
                <a:solidFill>
                  <a:schemeClr val="dk1"/>
                </a:solidFill>
                <a:latin typeface="Calibri"/>
                <a:ea typeface="Calibri"/>
                <a:cs typeface="Calibri"/>
                <a:sym typeface="Calibri"/>
              </a:rPr>
              <a:t>confirmados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sino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como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casos</a:t>
            </a:r>
            <a:r>
              <a:rPr lang="en-US" sz="1800" b="0" i="0" u="none" dirty="0">
                <a:solidFill>
                  <a:schemeClr val="dk1"/>
                </a:solidFill>
                <a:latin typeface="Calibri"/>
                <a:ea typeface="Calibri"/>
                <a:cs typeface="Calibri"/>
                <a:sym typeface="Calibri"/>
              </a:rPr>
              <a:t> de dengue” y no se </a:t>
            </a:r>
            <a:r>
              <a:rPr lang="en-US" sz="1800" b="0" i="0" u="none" dirty="0" err="1">
                <a:solidFill>
                  <a:schemeClr val="dk1"/>
                </a:solidFill>
                <a:latin typeface="Calibri"/>
                <a:ea typeface="Calibri"/>
                <a:cs typeface="Calibri"/>
                <a:sym typeface="Calibri"/>
              </a:rPr>
              <a:t>requieren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pruebas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confirmatorias</a:t>
            </a:r>
            <a:r>
              <a:rPr lang="en-US" sz="1800" b="0" i="0" u="none"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a:p>
            <a:pPr marL="228600" marR="0" lvl="0" indent="-228600" algn="l" rtl="0">
              <a:lnSpc>
                <a:spcPct val="80000"/>
              </a:lnSpc>
              <a:spcBef>
                <a:spcPts val="0"/>
              </a:spcBef>
              <a:spcAft>
                <a:spcPts val="0"/>
              </a:spcAft>
              <a:buClr>
                <a:schemeClr val="dk1"/>
              </a:buClr>
              <a:buSzPts val="2800"/>
              <a:buFont typeface="Arial"/>
              <a:buChar char="•"/>
            </a:pPr>
            <a:r>
              <a:rPr lang="en-US" sz="1800" b="0" i="0" u="none" dirty="0">
                <a:solidFill>
                  <a:schemeClr val="dk1"/>
                </a:solidFill>
                <a:latin typeface="Calibri"/>
                <a:ea typeface="Calibri"/>
                <a:cs typeface="Calibri"/>
                <a:sym typeface="Calibri"/>
              </a:rPr>
              <a:t>En </a:t>
            </a:r>
            <a:r>
              <a:rPr lang="en-US" sz="1800" b="0" i="0" u="none" dirty="0" err="1">
                <a:solidFill>
                  <a:schemeClr val="dk1"/>
                </a:solidFill>
                <a:latin typeface="Calibri"/>
                <a:ea typeface="Calibri"/>
                <a:cs typeface="Calibri"/>
                <a:sym typeface="Calibri"/>
              </a:rPr>
              <a:t>lugares</a:t>
            </a:r>
            <a:r>
              <a:rPr lang="en-US" sz="1800" b="0" i="0" u="none" dirty="0">
                <a:solidFill>
                  <a:schemeClr val="dk1"/>
                </a:solidFill>
                <a:latin typeface="Calibri"/>
                <a:ea typeface="Calibri"/>
                <a:cs typeface="Calibri"/>
                <a:sym typeface="Calibri"/>
              </a:rPr>
              <a:t> con co-</a:t>
            </a:r>
            <a:r>
              <a:rPr lang="en-US" sz="1800" b="0" i="0" u="none" dirty="0" err="1">
                <a:solidFill>
                  <a:schemeClr val="dk1"/>
                </a:solidFill>
                <a:latin typeface="Calibri"/>
                <a:ea typeface="Calibri"/>
                <a:cs typeface="Calibri"/>
                <a:sym typeface="Calibri"/>
              </a:rPr>
              <a:t>circulación</a:t>
            </a:r>
            <a:r>
              <a:rPr lang="en-US" sz="1800" b="0" i="0" u="none" dirty="0">
                <a:solidFill>
                  <a:schemeClr val="dk1"/>
                </a:solidFill>
                <a:latin typeface="Calibri"/>
                <a:ea typeface="Calibri"/>
                <a:cs typeface="Calibri"/>
                <a:sym typeface="Calibri"/>
              </a:rPr>
              <a:t> o con </a:t>
            </a:r>
            <a:r>
              <a:rPr lang="en-US" sz="1800" b="0" i="0" u="none" dirty="0" err="1">
                <a:solidFill>
                  <a:schemeClr val="dk1"/>
                </a:solidFill>
                <a:latin typeface="Calibri"/>
                <a:ea typeface="Calibri"/>
                <a:cs typeface="Calibri"/>
                <a:sym typeface="Calibri"/>
              </a:rPr>
              <a:t>riesgo</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circulación</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diferentes</a:t>
            </a:r>
            <a:r>
              <a:rPr lang="en-US" sz="1800" b="0" i="0" u="none" dirty="0">
                <a:solidFill>
                  <a:schemeClr val="dk1"/>
                </a:solidFill>
                <a:latin typeface="Calibri"/>
                <a:ea typeface="Calibri"/>
                <a:cs typeface="Calibri"/>
                <a:sym typeface="Calibri"/>
              </a:rPr>
              <a:t> arbovirus, </a:t>
            </a:r>
            <a:r>
              <a:rPr lang="en-US" sz="1800" b="0" i="0" u="none" dirty="0" err="1">
                <a:solidFill>
                  <a:schemeClr val="dk1"/>
                </a:solidFill>
                <a:latin typeface="Calibri"/>
                <a:ea typeface="Calibri"/>
                <a:cs typeface="Calibri"/>
                <a:sym typeface="Calibri"/>
              </a:rPr>
              <a:t>frente</a:t>
            </a:r>
            <a:r>
              <a:rPr lang="en-US" sz="1800" b="0" i="0" u="none" dirty="0">
                <a:solidFill>
                  <a:schemeClr val="dk1"/>
                </a:solidFill>
                <a:latin typeface="Calibri"/>
                <a:ea typeface="Calibri"/>
                <a:cs typeface="Calibri"/>
                <a:sym typeface="Calibri"/>
              </a:rPr>
              <a:t> a la </a:t>
            </a:r>
            <a:r>
              <a:rPr lang="en-US" sz="1800" b="0" i="0" u="none" dirty="0" err="1">
                <a:solidFill>
                  <a:schemeClr val="dk1"/>
                </a:solidFill>
                <a:latin typeface="Calibri"/>
                <a:ea typeface="Calibri"/>
                <a:cs typeface="Calibri"/>
                <a:sym typeface="Calibri"/>
              </a:rPr>
              <a:t>ocurrencia</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casos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indiferenciados</a:t>
            </a:r>
            <a:r>
              <a:rPr lang="en-US" sz="1800" b="0" i="0" u="none" dirty="0">
                <a:solidFill>
                  <a:schemeClr val="dk1"/>
                </a:solidFill>
                <a:latin typeface="Calibri"/>
                <a:ea typeface="Calibri"/>
                <a:cs typeface="Calibri"/>
                <a:sym typeface="Calibri"/>
              </a:rPr>
              <a:t> o que no se </a:t>
            </a:r>
            <a:r>
              <a:rPr lang="en-US" sz="1800" b="0" i="0" u="none" dirty="0" err="1">
                <a:solidFill>
                  <a:schemeClr val="dk1"/>
                </a:solidFill>
                <a:latin typeface="Calibri"/>
                <a:ea typeface="Calibri"/>
                <a:cs typeface="Calibri"/>
                <a:sym typeface="Calibri"/>
              </a:rPr>
              <a:t>identifican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claramente</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por</a:t>
            </a:r>
            <a:r>
              <a:rPr lang="en-US" sz="1800" b="0" i="0" u="none" dirty="0">
                <a:solidFill>
                  <a:schemeClr val="dk1"/>
                </a:solidFill>
                <a:latin typeface="Calibri"/>
                <a:ea typeface="Calibri"/>
                <a:cs typeface="Calibri"/>
                <a:sym typeface="Calibri"/>
              </a:rPr>
              <a:t> la </a:t>
            </a:r>
            <a:r>
              <a:rPr lang="en-US" sz="1800" b="0" i="0" u="none" dirty="0" err="1">
                <a:solidFill>
                  <a:schemeClr val="dk1"/>
                </a:solidFill>
                <a:latin typeface="Calibri"/>
                <a:ea typeface="Calibri"/>
                <a:cs typeface="Calibri"/>
                <a:sym typeface="Calibri"/>
              </a:rPr>
              <a:t>presentación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clínica</a:t>
            </a:r>
            <a:r>
              <a:rPr lang="en-US" sz="1800" b="0" i="0" u="none" dirty="0">
                <a:solidFill>
                  <a:schemeClr val="dk1"/>
                </a:solidFill>
                <a:latin typeface="Calibri"/>
                <a:ea typeface="Calibri"/>
                <a:cs typeface="Calibri"/>
                <a:sym typeface="Calibri"/>
              </a:rPr>
              <a:t>, se </a:t>
            </a:r>
            <a:r>
              <a:rPr lang="en-US" sz="1800" b="0" i="0" u="none" dirty="0" err="1">
                <a:solidFill>
                  <a:schemeClr val="dk1"/>
                </a:solidFill>
                <a:latin typeface="Calibri"/>
                <a:ea typeface="Calibri"/>
                <a:cs typeface="Calibri"/>
                <a:sym typeface="Calibri"/>
              </a:rPr>
              <a:t>requiere</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una</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estrategia</a:t>
            </a:r>
            <a:r>
              <a:rPr lang="en-US" sz="1800" b="0" i="0" u="none" dirty="0">
                <a:solidFill>
                  <a:schemeClr val="dk1"/>
                </a:solidFill>
                <a:latin typeface="Calibri"/>
                <a:ea typeface="Calibri"/>
                <a:cs typeface="Calibri"/>
                <a:sym typeface="Calibri"/>
              </a:rPr>
              <a:t> particular de </a:t>
            </a:r>
            <a:r>
              <a:rPr lang="en-US" sz="1800" b="0" i="0" u="none" dirty="0" err="1">
                <a:solidFill>
                  <a:schemeClr val="dk1"/>
                </a:solidFill>
                <a:latin typeface="Calibri"/>
                <a:ea typeface="Calibri"/>
                <a:cs typeface="Calibri"/>
                <a:sym typeface="Calibri"/>
              </a:rPr>
              <a:t>testeo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dependiendo</a:t>
            </a:r>
            <a:r>
              <a:rPr lang="en-US" sz="1800" b="0" i="0" u="none" dirty="0">
                <a:solidFill>
                  <a:schemeClr val="dk1"/>
                </a:solidFill>
                <a:latin typeface="Calibri"/>
                <a:ea typeface="Calibri"/>
                <a:cs typeface="Calibri"/>
                <a:sym typeface="Calibri"/>
              </a:rPr>
              <a:t> de la </a:t>
            </a:r>
            <a:r>
              <a:rPr lang="en-US" sz="1800" b="0" i="0" u="none" dirty="0" err="1">
                <a:solidFill>
                  <a:schemeClr val="dk1"/>
                </a:solidFill>
                <a:latin typeface="Calibri"/>
                <a:ea typeface="Calibri"/>
                <a:cs typeface="Calibri"/>
                <a:sym typeface="Calibri"/>
              </a:rPr>
              <a:t>magnitud</a:t>
            </a:r>
            <a:r>
              <a:rPr lang="en-US" sz="1800" b="0" i="0" u="none" dirty="0">
                <a:solidFill>
                  <a:schemeClr val="dk1"/>
                </a:solidFill>
                <a:latin typeface="Calibri"/>
                <a:ea typeface="Calibri"/>
                <a:cs typeface="Calibri"/>
                <a:sym typeface="Calibri"/>
              </a:rPr>
              <a:t> y la </a:t>
            </a:r>
            <a:r>
              <a:rPr lang="en-US" sz="1800" b="0" i="0" u="none" dirty="0" err="1">
                <a:solidFill>
                  <a:schemeClr val="dk1"/>
                </a:solidFill>
                <a:latin typeface="Calibri"/>
                <a:ea typeface="Calibri"/>
                <a:cs typeface="Calibri"/>
                <a:sym typeface="Calibri"/>
              </a:rPr>
              <a:t>capacidad</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estudio</a:t>
            </a:r>
            <a:r>
              <a:rPr lang="en-US" sz="1800" b="0" i="0" u="none" dirty="0">
                <a:solidFill>
                  <a:schemeClr val="dk1"/>
                </a:solidFill>
                <a:latin typeface="Calibri"/>
                <a:ea typeface="Calibri"/>
                <a:cs typeface="Calibri"/>
                <a:sym typeface="Calibri"/>
              </a:rPr>
              <a:t>. En </a:t>
            </a:r>
            <a:r>
              <a:rPr lang="en-US" sz="1800" b="0" i="0" u="none" dirty="0" err="1">
                <a:solidFill>
                  <a:schemeClr val="dk1"/>
                </a:solidFill>
                <a:latin typeface="Calibri"/>
                <a:ea typeface="Calibri"/>
                <a:cs typeface="Calibri"/>
                <a:sym typeface="Calibri"/>
              </a:rPr>
              <a:t>consecuencia</a:t>
            </a:r>
            <a:r>
              <a:rPr lang="en-US" sz="1800" b="0" i="0" u="none" dirty="0">
                <a:solidFill>
                  <a:schemeClr val="dk1"/>
                </a:solidFill>
                <a:latin typeface="Calibri"/>
                <a:ea typeface="Calibri"/>
                <a:cs typeface="Calibri"/>
                <a:sym typeface="Calibri"/>
              </a:rPr>
              <a:t>, ante un </a:t>
            </a:r>
            <a:r>
              <a:rPr lang="en-US" sz="1800" b="0" i="0" u="none" dirty="0" err="1">
                <a:solidFill>
                  <a:schemeClr val="dk1"/>
                </a:solidFill>
                <a:latin typeface="Calibri"/>
                <a:ea typeface="Calibri"/>
                <a:cs typeface="Calibri"/>
                <a:sym typeface="Calibri"/>
              </a:rPr>
              <a:t>escenario</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brote</a:t>
            </a:r>
            <a:r>
              <a:rPr lang="en-US" sz="1800" b="0" i="0" u="none" dirty="0">
                <a:solidFill>
                  <a:schemeClr val="dk1"/>
                </a:solidFill>
                <a:latin typeface="Calibri"/>
                <a:ea typeface="Calibri"/>
                <a:cs typeface="Calibri"/>
                <a:sym typeface="Calibri"/>
              </a:rPr>
              <a:t> se </a:t>
            </a:r>
            <a:r>
              <a:rPr lang="en-US" sz="1800" b="0" i="0" u="none" dirty="0" err="1">
                <a:solidFill>
                  <a:schemeClr val="dk1"/>
                </a:solidFill>
                <a:latin typeface="Calibri"/>
                <a:ea typeface="Calibri"/>
                <a:cs typeface="Calibri"/>
                <a:sym typeface="Calibri"/>
              </a:rPr>
              <a:t>recomienda</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asignar</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los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recursos</a:t>
            </a:r>
            <a:r>
              <a:rPr lang="en-US" sz="1800" b="0" i="0" u="none" dirty="0">
                <a:solidFill>
                  <a:schemeClr val="dk1"/>
                </a:solidFill>
                <a:latin typeface="Calibri"/>
                <a:ea typeface="Calibri"/>
                <a:cs typeface="Calibri"/>
                <a:sym typeface="Calibri"/>
              </a:rPr>
              <a:t> del </a:t>
            </a:r>
            <a:r>
              <a:rPr lang="en-US" sz="1800" b="0" i="0" u="none" dirty="0" err="1">
                <a:solidFill>
                  <a:schemeClr val="dk1"/>
                </a:solidFill>
                <a:latin typeface="Calibri"/>
                <a:ea typeface="Calibri"/>
                <a:cs typeface="Calibri"/>
                <a:sym typeface="Calibri"/>
              </a:rPr>
              <a:t>laboratorio</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acuerdo</a:t>
            </a:r>
            <a:r>
              <a:rPr lang="en-US" sz="1800" b="0" i="0" u="none" dirty="0">
                <a:solidFill>
                  <a:schemeClr val="dk1"/>
                </a:solidFill>
                <a:latin typeface="Calibri"/>
                <a:ea typeface="Calibri"/>
                <a:cs typeface="Calibri"/>
                <a:sym typeface="Calibri"/>
              </a:rPr>
              <a:t> a </a:t>
            </a:r>
            <a:r>
              <a:rPr lang="en-US" sz="1800" b="0" i="0" u="none" dirty="0" err="1">
                <a:solidFill>
                  <a:schemeClr val="dk1"/>
                </a:solidFill>
                <a:latin typeface="Calibri"/>
                <a:ea typeface="Calibri"/>
                <a:cs typeface="Calibri"/>
                <a:sym typeface="Calibri"/>
              </a:rPr>
              <a:t>capacidades</a:t>
            </a:r>
            <a:r>
              <a:rPr lang="en-US" sz="1800" b="0" i="0" u="none" dirty="0">
                <a:solidFill>
                  <a:schemeClr val="dk1"/>
                </a:solidFill>
                <a:latin typeface="Calibri"/>
                <a:ea typeface="Calibri"/>
                <a:cs typeface="Calibri"/>
                <a:sym typeface="Calibri"/>
              </a:rPr>
              <a:t> y </a:t>
            </a:r>
            <a:r>
              <a:rPr lang="en-US" sz="1800" b="0" i="0" u="none" dirty="0" err="1">
                <a:solidFill>
                  <a:schemeClr val="dk1"/>
                </a:solidFill>
                <a:latin typeface="Calibri"/>
                <a:ea typeface="Calibri"/>
                <a:cs typeface="Calibri"/>
                <a:sym typeface="Calibri"/>
              </a:rPr>
              <a:t>enfocar</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el</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esfuerzo</a:t>
            </a:r>
            <a:r>
              <a:rPr lang="en-US" sz="1800" b="0" i="0" u="none" dirty="0">
                <a:solidFill>
                  <a:schemeClr val="dk1"/>
                </a:solidFill>
                <a:latin typeface="Calibri"/>
                <a:ea typeface="Calibri"/>
                <a:cs typeface="Calibri"/>
                <a:sym typeface="Calibri"/>
              </a:rPr>
              <a:t> a </a:t>
            </a:r>
            <a:r>
              <a:rPr lang="en-US" sz="1800" b="0" i="0" u="none" dirty="0" err="1">
                <a:solidFill>
                  <a:schemeClr val="dk1"/>
                </a:solidFill>
                <a:latin typeface="Calibri"/>
                <a:ea typeface="Calibri"/>
                <a:cs typeface="Calibri"/>
                <a:sym typeface="Calibri"/>
              </a:rPr>
              <a:t>estudiar</a:t>
            </a:r>
            <a:r>
              <a:rPr lang="en-US" sz="1800" b="0" i="0" u="none" dirty="0">
                <a:solidFill>
                  <a:schemeClr val="dk1"/>
                </a:solidFill>
                <a:latin typeface="Calibri"/>
                <a:ea typeface="Calibri"/>
                <a:cs typeface="Calibri"/>
                <a:sym typeface="Calibri"/>
              </a:rPr>
              <a:t>:</a:t>
            </a:r>
            <a:endParaRPr dirty="0"/>
          </a:p>
          <a:p>
            <a:pPr marL="228600" marR="0" lvl="0" indent="-228600" algn="l" rtl="0">
              <a:lnSpc>
                <a:spcPct val="70000"/>
              </a:lnSpc>
              <a:spcBef>
                <a:spcPts val="0"/>
              </a:spcBef>
              <a:spcAft>
                <a:spcPts val="0"/>
              </a:spcAft>
              <a:buClr>
                <a:schemeClr val="dk1"/>
              </a:buClr>
              <a:buSzPts val="2400"/>
              <a:buFont typeface="Arial"/>
              <a:buChar char="•"/>
            </a:pPr>
            <a:r>
              <a:rPr lang="en-US" sz="1800" b="0" i="0" u="none" dirty="0">
                <a:solidFill>
                  <a:schemeClr val="dk1"/>
                </a:solidFill>
                <a:latin typeface="Calibri"/>
                <a:ea typeface="Calibri"/>
                <a:cs typeface="Calibri"/>
                <a:sym typeface="Calibri"/>
              </a:rPr>
              <a:t>TODOS </a:t>
            </a:r>
            <a:r>
              <a:rPr lang="en-US" sz="1800" b="0" i="0" u="none" dirty="0" err="1">
                <a:solidFill>
                  <a:schemeClr val="dk1"/>
                </a:solidFill>
                <a:latin typeface="Calibri"/>
                <a:ea typeface="Calibri"/>
                <a:cs typeface="Calibri"/>
                <a:sym typeface="Calibri"/>
              </a:rPr>
              <a:t>los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casos</a:t>
            </a:r>
            <a:r>
              <a:rPr lang="en-US" sz="1800" b="0" i="0" u="none" dirty="0">
                <a:solidFill>
                  <a:schemeClr val="dk1"/>
                </a:solidFill>
                <a:latin typeface="Calibri"/>
                <a:ea typeface="Calibri"/>
                <a:cs typeface="Calibri"/>
                <a:sym typeface="Calibri"/>
              </a:rPr>
              <a:t> con </a:t>
            </a:r>
            <a:r>
              <a:rPr lang="en-US" sz="1800" b="0" i="0" u="none" dirty="0" err="1">
                <a:solidFill>
                  <a:schemeClr val="dk1"/>
                </a:solidFill>
                <a:latin typeface="Calibri"/>
                <a:ea typeface="Calibri"/>
                <a:cs typeface="Calibri"/>
                <a:sym typeface="Calibri"/>
              </a:rPr>
              <a:t>signos</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alarma</a:t>
            </a:r>
            <a:r>
              <a:rPr lang="en-US" sz="1800" b="0" i="0" u="none" dirty="0">
                <a:solidFill>
                  <a:schemeClr val="dk1"/>
                </a:solidFill>
                <a:latin typeface="Calibri"/>
                <a:ea typeface="Calibri"/>
                <a:cs typeface="Calibri"/>
                <a:sym typeface="Calibri"/>
              </a:rPr>
              <a:t>, graves y fatales, y personas con </a:t>
            </a:r>
            <a:r>
              <a:rPr lang="en-US" sz="1800" b="0" i="0" u="none" dirty="0" err="1">
                <a:solidFill>
                  <a:schemeClr val="dk1"/>
                </a:solidFill>
                <a:latin typeface="Calibri"/>
                <a:ea typeface="Calibri"/>
                <a:cs typeface="Calibri"/>
                <a:sym typeface="Calibri"/>
              </a:rPr>
              <a:t>factores</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riesgo</a:t>
            </a:r>
            <a:r>
              <a:rPr lang="en-US" sz="1800" b="0" i="0" u="none" dirty="0">
                <a:solidFill>
                  <a:schemeClr val="dk1"/>
                </a:solidFill>
                <a:latin typeface="Calibri"/>
                <a:ea typeface="Calibri"/>
                <a:cs typeface="Calibri"/>
                <a:sym typeface="Calibri"/>
              </a:rPr>
              <a:t> para </a:t>
            </a:r>
            <a:r>
              <a:rPr lang="en-US" sz="1800" b="0" i="0" u="none" dirty="0" err="1">
                <a:solidFill>
                  <a:schemeClr val="dk1"/>
                </a:solidFill>
                <a:latin typeface="Calibri"/>
                <a:ea typeface="Calibri"/>
                <a:cs typeface="Calibri"/>
                <a:sym typeface="Calibri"/>
              </a:rPr>
              <a:t>desarrollar</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formas</a:t>
            </a:r>
            <a:r>
              <a:rPr lang="en-US" sz="1800" b="0" i="0" u="none" dirty="0">
                <a:solidFill>
                  <a:schemeClr val="dk1"/>
                </a:solidFill>
                <a:latin typeface="Calibri"/>
                <a:ea typeface="Calibri"/>
                <a:cs typeface="Calibri"/>
                <a:sym typeface="Calibri"/>
              </a:rPr>
              <a:t> graves (personas </a:t>
            </a:r>
            <a:r>
              <a:rPr lang="en-US" sz="1800" b="0" i="0" u="none" dirty="0" err="1">
                <a:solidFill>
                  <a:schemeClr val="dk1"/>
                </a:solidFill>
                <a:latin typeface="Calibri"/>
                <a:ea typeface="Calibri"/>
                <a:cs typeface="Calibri"/>
                <a:sym typeface="Calibri"/>
              </a:rPr>
              <a:t>gestantes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menores</a:t>
            </a:r>
            <a:r>
              <a:rPr lang="en-US" sz="1800" b="0" i="0" u="none" dirty="0">
                <a:solidFill>
                  <a:schemeClr val="dk1"/>
                </a:solidFill>
                <a:latin typeface="Calibri"/>
                <a:ea typeface="Calibri"/>
                <a:cs typeface="Calibri"/>
                <a:sym typeface="Calibri"/>
              </a:rPr>
              <a:t> de un </a:t>
            </a:r>
            <a:r>
              <a:rPr lang="en-US" sz="1800" b="0" i="0" u="none" dirty="0" err="1">
                <a:solidFill>
                  <a:schemeClr val="dk1"/>
                </a:solidFill>
                <a:latin typeface="Calibri"/>
                <a:ea typeface="Calibri"/>
                <a:cs typeface="Calibri"/>
                <a:sym typeface="Calibri"/>
              </a:rPr>
              <a:t>año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mayores</a:t>
            </a:r>
            <a:r>
              <a:rPr lang="en-US" sz="1800" b="0" i="0" u="none" dirty="0">
                <a:solidFill>
                  <a:schemeClr val="dk1"/>
                </a:solidFill>
                <a:latin typeface="Calibri"/>
                <a:ea typeface="Calibri"/>
                <a:cs typeface="Calibri"/>
                <a:sym typeface="Calibri"/>
              </a:rPr>
              <a:t> de 65 </a:t>
            </a:r>
            <a:r>
              <a:rPr lang="en-US" sz="1800" b="0" i="0" u="none" dirty="0" err="1">
                <a:solidFill>
                  <a:schemeClr val="dk1"/>
                </a:solidFill>
                <a:latin typeface="Calibri"/>
                <a:ea typeface="Calibri"/>
                <a:cs typeface="Calibri"/>
                <a:sym typeface="Calibri"/>
              </a:rPr>
              <a:t>años</a:t>
            </a:r>
            <a:r>
              <a:rPr lang="en-US" sz="1800" b="0" i="0" u="none" dirty="0">
                <a:solidFill>
                  <a:schemeClr val="dk1"/>
                </a:solidFill>
                <a:latin typeface="Calibri"/>
                <a:ea typeface="Calibri"/>
                <a:cs typeface="Calibri"/>
                <a:sym typeface="Calibri"/>
              </a:rPr>
              <a:t> y personas con </a:t>
            </a:r>
            <a:r>
              <a:rPr lang="en-US" sz="1800" b="0" i="0" u="none" dirty="0" err="1">
                <a:solidFill>
                  <a:schemeClr val="dk1"/>
                </a:solidFill>
                <a:latin typeface="Calibri"/>
                <a:ea typeface="Calibri"/>
                <a:cs typeface="Calibri"/>
                <a:sym typeface="Calibri"/>
              </a:rPr>
              <a:t>comorbilidades</a:t>
            </a:r>
            <a:r>
              <a:rPr lang="en-US" sz="1800" b="0" i="0" u="none" dirty="0">
                <a:solidFill>
                  <a:schemeClr val="dk1"/>
                </a:solidFill>
                <a:latin typeface="Calibri"/>
                <a:ea typeface="Calibri"/>
                <a:cs typeface="Calibri"/>
                <a:sym typeface="Calibri"/>
              </a:rPr>
              <a:t>). Para </a:t>
            </a:r>
            <a:r>
              <a:rPr lang="en-US" sz="1800" b="0" i="0" u="none" dirty="0" err="1">
                <a:solidFill>
                  <a:schemeClr val="dk1"/>
                </a:solidFill>
                <a:latin typeface="Calibri"/>
                <a:ea typeface="Calibri"/>
                <a:cs typeface="Calibri"/>
                <a:sym typeface="Calibri"/>
              </a:rPr>
              <a:t>el</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estudio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etiológico</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estos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pacientes</a:t>
            </a:r>
            <a:r>
              <a:rPr lang="en-US" sz="1800" b="0" i="0" u="none" dirty="0">
                <a:solidFill>
                  <a:schemeClr val="dk1"/>
                </a:solidFill>
                <a:latin typeface="Calibri"/>
                <a:ea typeface="Calibri"/>
                <a:cs typeface="Calibri"/>
                <a:sym typeface="Calibri"/>
              </a:rPr>
              <a:t> se </a:t>
            </a:r>
            <a:r>
              <a:rPr lang="en-US" sz="1800" b="0" i="0" u="none" dirty="0" err="1">
                <a:solidFill>
                  <a:schemeClr val="dk1"/>
                </a:solidFill>
                <a:latin typeface="Calibri"/>
                <a:ea typeface="Calibri"/>
                <a:cs typeface="Calibri"/>
                <a:sym typeface="Calibri"/>
              </a:rPr>
              <a:t>recomienda</a:t>
            </a:r>
            <a:r>
              <a:rPr lang="en-US" sz="1800" b="0" i="0" u="none" dirty="0">
                <a:solidFill>
                  <a:schemeClr val="dk1"/>
                </a:solidFill>
                <a:latin typeface="Calibri"/>
                <a:ea typeface="Calibri"/>
                <a:cs typeface="Calibri"/>
                <a:sym typeface="Calibri"/>
              </a:rPr>
              <a:t> la </a:t>
            </a:r>
            <a:r>
              <a:rPr lang="en-US" sz="1800" b="0" i="0" u="none" dirty="0" err="1">
                <a:solidFill>
                  <a:schemeClr val="dk1"/>
                </a:solidFill>
                <a:latin typeface="Calibri"/>
                <a:ea typeface="Calibri"/>
                <a:cs typeface="Calibri"/>
                <a:sym typeface="Calibri"/>
              </a:rPr>
              <a:t>aplicación</a:t>
            </a:r>
            <a:r>
              <a:rPr lang="en-US" sz="1800" b="0" i="0" u="none" dirty="0">
                <a:solidFill>
                  <a:schemeClr val="dk1"/>
                </a:solidFill>
                <a:latin typeface="Calibri"/>
                <a:ea typeface="Calibri"/>
                <a:cs typeface="Calibri"/>
                <a:sym typeface="Calibri"/>
              </a:rPr>
              <a:t> de un </a:t>
            </a:r>
            <a:r>
              <a:rPr lang="en-US" sz="1800" b="0" i="0" u="none" dirty="0" err="1">
                <a:solidFill>
                  <a:schemeClr val="dk1"/>
                </a:solidFill>
                <a:latin typeface="Calibri"/>
                <a:ea typeface="Calibri"/>
                <a:cs typeface="Calibri"/>
                <a:sym typeface="Calibri"/>
              </a:rPr>
              <a:t>algoritmo</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diagnóstico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etiológico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simultáneo</a:t>
            </a:r>
            <a:r>
              <a:rPr lang="en-US" sz="1800" b="0" i="0" u="none" dirty="0">
                <a:solidFill>
                  <a:schemeClr val="dk1"/>
                </a:solidFill>
                <a:latin typeface="Calibri"/>
                <a:ea typeface="Calibri"/>
                <a:cs typeface="Calibri"/>
                <a:sym typeface="Calibri"/>
              </a:rPr>
              <a:t> DENGUECHIKUNGUYA, </a:t>
            </a:r>
            <a:r>
              <a:rPr lang="en-US" sz="1800" b="0" i="0" u="none" dirty="0" err="1">
                <a:solidFill>
                  <a:schemeClr val="dk1"/>
                </a:solidFill>
                <a:latin typeface="Calibri"/>
                <a:ea typeface="Calibri"/>
                <a:cs typeface="Calibri"/>
                <a:sym typeface="Calibri"/>
              </a:rPr>
              <a:t>según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el</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contexto</a:t>
            </a:r>
            <a:r>
              <a:rPr lang="en-US" sz="1800" b="0" i="0" u="none" dirty="0">
                <a:solidFill>
                  <a:schemeClr val="dk1"/>
                </a:solidFill>
                <a:latin typeface="Calibri"/>
                <a:ea typeface="Calibri"/>
                <a:cs typeface="Calibri"/>
                <a:sym typeface="Calibri"/>
              </a:rPr>
              <a:t> actual ( 1) . </a:t>
            </a:r>
            <a:endParaRPr sz="1800" dirty="0">
              <a:solidFill>
                <a:schemeClr val="dk1"/>
              </a:solidFill>
              <a:latin typeface="Calibri"/>
              <a:ea typeface="Calibri"/>
              <a:cs typeface="Calibri"/>
              <a:sym typeface="Calibri"/>
            </a:endParaRPr>
          </a:p>
          <a:p>
            <a:pPr marL="228600" marR="0" lvl="0" indent="-228600" algn="l" rtl="0">
              <a:lnSpc>
                <a:spcPct val="70000"/>
              </a:lnSpc>
              <a:spcBef>
                <a:spcPts val="0"/>
              </a:spcBef>
              <a:spcAft>
                <a:spcPts val="0"/>
              </a:spcAft>
              <a:buClr>
                <a:schemeClr val="dk1"/>
              </a:buClr>
              <a:buSzPts val="2400"/>
              <a:buFont typeface="Arial"/>
              <a:buChar char="•"/>
            </a:pPr>
            <a:r>
              <a:rPr lang="en-US" sz="1800" b="0" i="0" u="none" dirty="0">
                <a:solidFill>
                  <a:schemeClr val="dk1"/>
                </a:solidFill>
                <a:latin typeface="Calibri"/>
                <a:ea typeface="Calibri"/>
                <a:cs typeface="Calibri"/>
                <a:sym typeface="Calibri"/>
              </a:rPr>
              <a:t>Una </a:t>
            </a:r>
            <a:r>
              <a:rPr lang="en-US" sz="1800" b="0" i="0" u="none" dirty="0" err="1">
                <a:solidFill>
                  <a:schemeClr val="dk1"/>
                </a:solidFill>
                <a:latin typeface="Calibri"/>
                <a:ea typeface="Calibri"/>
                <a:cs typeface="Calibri"/>
                <a:sym typeface="Calibri"/>
              </a:rPr>
              <a:t>proporción</a:t>
            </a:r>
            <a:r>
              <a:rPr lang="en-US" sz="1800" b="0" i="0" u="none" dirty="0">
                <a:solidFill>
                  <a:schemeClr val="dk1"/>
                </a:solidFill>
                <a:latin typeface="Calibri"/>
                <a:ea typeface="Calibri"/>
                <a:cs typeface="Calibri"/>
                <a:sym typeface="Calibri"/>
              </a:rPr>
              <a:t> o un </a:t>
            </a:r>
            <a:r>
              <a:rPr lang="en-US" sz="1800" b="0" i="0" u="none" dirty="0" err="1">
                <a:solidFill>
                  <a:schemeClr val="dk1"/>
                </a:solidFill>
                <a:latin typeface="Calibri"/>
                <a:ea typeface="Calibri"/>
                <a:cs typeface="Calibri"/>
                <a:sym typeface="Calibri"/>
              </a:rPr>
              <a:t>número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fijo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acorde</a:t>
            </a:r>
            <a:r>
              <a:rPr lang="en-US" sz="1800" b="0" i="0" u="none" dirty="0">
                <a:solidFill>
                  <a:schemeClr val="dk1"/>
                </a:solidFill>
                <a:latin typeface="Calibri"/>
                <a:ea typeface="Calibri"/>
                <a:cs typeface="Calibri"/>
                <a:sym typeface="Calibri"/>
              </a:rPr>
              <a:t> con las </a:t>
            </a:r>
            <a:r>
              <a:rPr lang="en-US" sz="1800" b="0" i="0" u="none" dirty="0" err="1">
                <a:solidFill>
                  <a:schemeClr val="dk1"/>
                </a:solidFill>
                <a:latin typeface="Calibri"/>
                <a:ea typeface="Calibri"/>
                <a:cs typeface="Calibri"/>
                <a:sym typeface="Calibri"/>
              </a:rPr>
              <a:t>capacidades</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laboratorio</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los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casos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leves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ambulatorios</a:t>
            </a:r>
            <a:r>
              <a:rPr lang="en-US" sz="1800" b="0" i="0" u="none" dirty="0">
                <a:solidFill>
                  <a:schemeClr val="dk1"/>
                </a:solidFill>
                <a:latin typeface="Calibri"/>
                <a:ea typeface="Calibri"/>
                <a:cs typeface="Calibri"/>
                <a:sym typeface="Calibri"/>
              </a:rPr>
              <a:t>. Para </a:t>
            </a:r>
            <a:r>
              <a:rPr lang="en-US" sz="1800" b="0" i="0" u="none" dirty="0" err="1">
                <a:solidFill>
                  <a:schemeClr val="dk1"/>
                </a:solidFill>
                <a:latin typeface="Calibri"/>
                <a:ea typeface="Calibri"/>
                <a:cs typeface="Calibri"/>
                <a:sym typeface="Calibri"/>
              </a:rPr>
              <a:t>el</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estudio</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etiológico</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estos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pacientes</a:t>
            </a:r>
            <a:r>
              <a:rPr lang="en-US" sz="1800" b="0" i="0" u="none" dirty="0">
                <a:solidFill>
                  <a:schemeClr val="dk1"/>
                </a:solidFill>
                <a:latin typeface="Calibri"/>
                <a:ea typeface="Calibri"/>
                <a:cs typeface="Calibri"/>
                <a:sym typeface="Calibri"/>
              </a:rPr>
              <a:t> se </a:t>
            </a:r>
            <a:r>
              <a:rPr lang="en-US" sz="1800" b="0" i="0" u="none" dirty="0" err="1">
                <a:solidFill>
                  <a:schemeClr val="dk1"/>
                </a:solidFill>
                <a:latin typeface="Calibri"/>
                <a:ea typeface="Calibri"/>
                <a:cs typeface="Calibri"/>
                <a:sym typeface="Calibri"/>
              </a:rPr>
              <a:t>recomienda</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el</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uso</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algoritmos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escalonados</a:t>
            </a:r>
            <a:r>
              <a:rPr lang="en-US" sz="1800" b="0" i="0" u="none" dirty="0">
                <a:solidFill>
                  <a:schemeClr val="dk1"/>
                </a:solidFill>
                <a:latin typeface="Calibri"/>
                <a:ea typeface="Calibri"/>
                <a:cs typeface="Calibri"/>
                <a:sym typeface="Calibri"/>
              </a:rPr>
              <a:t> (2) </a:t>
            </a:r>
            <a:r>
              <a:rPr lang="en-US" sz="1800" b="0" i="0" u="none" dirty="0" err="1">
                <a:solidFill>
                  <a:schemeClr val="dk1"/>
                </a:solidFill>
                <a:latin typeface="Calibri"/>
                <a:ea typeface="Calibri"/>
                <a:cs typeface="Calibri"/>
                <a:sym typeface="Calibri"/>
              </a:rPr>
              <a:t>en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los</a:t>
            </a:r>
            <a:r>
              <a:rPr lang="en-US" sz="1800" b="0" i="0" u="none" dirty="0">
                <a:solidFill>
                  <a:schemeClr val="dk1"/>
                </a:solidFill>
                <a:latin typeface="Calibri"/>
                <a:ea typeface="Calibri"/>
                <a:cs typeface="Calibri"/>
                <a:sym typeface="Calibri"/>
              </a:rPr>
              <a:t> que se </a:t>
            </a:r>
            <a:r>
              <a:rPr lang="en-US" sz="1800" b="0" i="0" u="none" dirty="0" err="1">
                <a:solidFill>
                  <a:schemeClr val="dk1"/>
                </a:solidFill>
                <a:latin typeface="Calibri"/>
                <a:ea typeface="Calibri"/>
                <a:cs typeface="Calibri"/>
                <a:sym typeface="Calibri"/>
              </a:rPr>
              <a:t>ingrese</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mediante</a:t>
            </a:r>
            <a:r>
              <a:rPr lang="en-US" sz="1800" b="0" i="0" u="none" dirty="0">
                <a:solidFill>
                  <a:schemeClr val="dk1"/>
                </a:solidFill>
                <a:latin typeface="Calibri"/>
                <a:ea typeface="Calibri"/>
                <a:cs typeface="Calibri"/>
                <a:sym typeface="Calibri"/>
              </a:rPr>
              <a:t> la </a:t>
            </a:r>
            <a:r>
              <a:rPr lang="en-US" sz="1800" b="0" i="0" u="none" dirty="0" err="1">
                <a:solidFill>
                  <a:schemeClr val="dk1"/>
                </a:solidFill>
                <a:latin typeface="Calibri"/>
                <a:ea typeface="Calibri"/>
                <a:cs typeface="Calibri"/>
                <a:sym typeface="Calibri"/>
              </a:rPr>
              <a:t>detección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etiológica</a:t>
            </a:r>
            <a:r>
              <a:rPr lang="en-US" sz="1800" b="0" i="0" u="none" dirty="0">
                <a:solidFill>
                  <a:schemeClr val="dk1"/>
                </a:solidFill>
                <a:latin typeface="Calibri"/>
                <a:ea typeface="Calibri"/>
                <a:cs typeface="Calibri"/>
                <a:sym typeface="Calibri"/>
              </a:rPr>
              <a:t> del arbovirus de mayor </a:t>
            </a:r>
            <a:r>
              <a:rPr lang="en-US" sz="1800" b="0" i="0" u="none" dirty="0" err="1">
                <a:solidFill>
                  <a:schemeClr val="dk1"/>
                </a:solidFill>
                <a:latin typeface="Calibri"/>
                <a:ea typeface="Calibri"/>
                <a:cs typeface="Calibri"/>
                <a:sym typeface="Calibri"/>
              </a:rPr>
              <a:t>incidencia</a:t>
            </a:r>
            <a:r>
              <a:rPr lang="en-US" sz="1800" b="0" i="0" u="none"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a:p>
            <a:pPr marL="228600" marR="0" lvl="0" indent="-228600" algn="l" rtl="0">
              <a:lnSpc>
                <a:spcPct val="70000"/>
              </a:lnSpc>
              <a:spcBef>
                <a:spcPts val="0"/>
              </a:spcBef>
              <a:spcAft>
                <a:spcPts val="0"/>
              </a:spcAft>
              <a:buClr>
                <a:schemeClr val="dk1"/>
              </a:buClr>
              <a:buSzPts val="2400"/>
              <a:buFont typeface="Arial"/>
              <a:buChar char="•"/>
            </a:pPr>
            <a:r>
              <a:rPr lang="en-US" sz="1800" b="0" i="0" u="none" dirty="0">
                <a:solidFill>
                  <a:schemeClr val="dk1"/>
                </a:solidFill>
                <a:latin typeface="Calibri"/>
                <a:ea typeface="Calibri"/>
                <a:cs typeface="Calibri"/>
                <a:sym typeface="Calibri"/>
              </a:rPr>
              <a:t>Toma de </a:t>
            </a:r>
            <a:r>
              <a:rPr lang="en-US" sz="1800" b="0" i="0" u="none" dirty="0" err="1">
                <a:solidFill>
                  <a:schemeClr val="dk1"/>
                </a:solidFill>
                <a:latin typeface="Calibri"/>
                <a:ea typeface="Calibri"/>
                <a:cs typeface="Calibri"/>
                <a:sym typeface="Calibri"/>
              </a:rPr>
              <a:t>muestras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agudas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tempranas</a:t>
            </a:r>
            <a:r>
              <a:rPr lang="en-US" sz="1800" b="0" i="0" u="none" dirty="0">
                <a:solidFill>
                  <a:schemeClr val="dk1"/>
                </a:solidFill>
                <a:latin typeface="Calibri"/>
                <a:ea typeface="Calibri"/>
                <a:cs typeface="Calibri"/>
                <a:sym typeface="Calibri"/>
              </a:rPr>
              <a:t> (0-4 días de </a:t>
            </a:r>
            <a:r>
              <a:rPr lang="en-US" sz="1800" b="0" i="0" u="none" dirty="0" err="1">
                <a:solidFill>
                  <a:schemeClr val="dk1"/>
                </a:solidFill>
                <a:latin typeface="Calibri"/>
                <a:ea typeface="Calibri"/>
                <a:cs typeface="Calibri"/>
                <a:sym typeface="Calibri"/>
              </a:rPr>
              <a:t>evolución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preferentemente</a:t>
            </a:r>
            <a:r>
              <a:rPr lang="en-US" sz="1800" b="0" i="0" u="none" dirty="0">
                <a:solidFill>
                  <a:schemeClr val="dk1"/>
                </a:solidFill>
                <a:latin typeface="Calibri"/>
                <a:ea typeface="Calibri"/>
                <a:cs typeface="Calibri"/>
                <a:sym typeface="Calibri"/>
              </a:rPr>
              <a:t>) para </a:t>
            </a:r>
            <a:r>
              <a:rPr lang="en-US" sz="1800" b="0" i="0" u="none" dirty="0" err="1">
                <a:solidFill>
                  <a:schemeClr val="dk1"/>
                </a:solidFill>
                <a:latin typeface="Calibri"/>
                <a:ea typeface="Calibri"/>
                <a:cs typeface="Calibri"/>
                <a:sym typeface="Calibri"/>
              </a:rPr>
              <a:t>monitorear</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el</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serotipo</a:t>
            </a:r>
            <a:r>
              <a:rPr lang="en-US" sz="1800" b="0" i="0" u="none" dirty="0">
                <a:solidFill>
                  <a:schemeClr val="dk1"/>
                </a:solidFill>
                <a:latin typeface="Calibri"/>
                <a:ea typeface="Calibri"/>
                <a:cs typeface="Calibri"/>
                <a:sym typeface="Calibri"/>
              </a:rPr>
              <a:t> viral </a:t>
            </a:r>
            <a:r>
              <a:rPr lang="en-US" sz="1800" b="0" i="0" u="none" dirty="0" err="1">
                <a:solidFill>
                  <a:schemeClr val="dk1"/>
                </a:solidFill>
                <a:latin typeface="Calibri"/>
                <a:ea typeface="Calibri"/>
                <a:cs typeface="Calibri"/>
                <a:sym typeface="Calibri"/>
              </a:rPr>
              <a:t>circulante</a:t>
            </a:r>
            <a:r>
              <a:rPr lang="en-US" sz="1800" b="0" i="0" u="none" dirty="0">
                <a:solidFill>
                  <a:schemeClr val="dk1"/>
                </a:solidFill>
                <a:latin typeface="Calibri"/>
                <a:ea typeface="Calibri"/>
                <a:cs typeface="Calibri"/>
                <a:sym typeface="Calibri"/>
              </a:rPr>
              <a:t> de dengue o chikungunya y la </a:t>
            </a:r>
            <a:r>
              <a:rPr lang="en-US" sz="1800" b="0" i="0" u="none" dirty="0" err="1">
                <a:solidFill>
                  <a:schemeClr val="dk1"/>
                </a:solidFill>
                <a:latin typeface="Calibri"/>
                <a:ea typeface="Calibri"/>
                <a:cs typeface="Calibri"/>
                <a:sym typeface="Calibri"/>
              </a:rPr>
              <a:t>posible</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introducción</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nuevos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serotipos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mediante</a:t>
            </a:r>
            <a:r>
              <a:rPr lang="en-US" sz="1800" b="0" i="0" u="none" dirty="0">
                <a:solidFill>
                  <a:schemeClr val="dk1"/>
                </a:solidFill>
                <a:latin typeface="Calibri"/>
                <a:ea typeface="Calibri"/>
                <a:cs typeface="Calibri"/>
                <a:sym typeface="Calibri"/>
              </a:rPr>
              <a:t> la </a:t>
            </a:r>
            <a:r>
              <a:rPr lang="en-US" sz="1800" b="0" i="0" u="none" dirty="0" err="1">
                <a:solidFill>
                  <a:schemeClr val="dk1"/>
                </a:solidFill>
                <a:latin typeface="Calibri"/>
                <a:ea typeface="Calibri"/>
                <a:cs typeface="Calibri"/>
                <a:sym typeface="Calibri"/>
              </a:rPr>
              <a:t>utilización</a:t>
            </a:r>
            <a:r>
              <a:rPr lang="en-US" sz="1800" b="0" i="0" u="none" dirty="0">
                <a:solidFill>
                  <a:schemeClr val="dk1"/>
                </a:solidFill>
                <a:latin typeface="Calibri"/>
                <a:ea typeface="Calibri"/>
                <a:cs typeface="Calibri"/>
                <a:sym typeface="Calibri"/>
              </a:rPr>
              <a:t> de las </a:t>
            </a:r>
            <a:r>
              <a:rPr lang="en-US" sz="1800" b="0" i="0" u="none" dirty="0" err="1">
                <a:solidFill>
                  <a:schemeClr val="dk1"/>
                </a:solidFill>
                <a:latin typeface="Calibri"/>
                <a:ea typeface="Calibri"/>
                <a:cs typeface="Calibri"/>
                <a:sym typeface="Calibri"/>
              </a:rPr>
              <a:t>capacidades</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detección</a:t>
            </a:r>
            <a:r>
              <a:rPr lang="en-US" sz="1800" b="0" i="0" u="none" dirty="0">
                <a:solidFill>
                  <a:schemeClr val="dk1"/>
                </a:solidFill>
                <a:latin typeface="Calibri"/>
                <a:ea typeface="Calibri"/>
                <a:cs typeface="Calibri"/>
                <a:sym typeface="Calibri"/>
              </a:rPr>
              <a:t> molecular. </a:t>
            </a:r>
            <a:endParaRPr sz="1800" dirty="0">
              <a:solidFill>
                <a:schemeClr val="dk1"/>
              </a:solidFill>
              <a:latin typeface="Calibri"/>
              <a:ea typeface="Calibri"/>
              <a:cs typeface="Calibri"/>
              <a:sym typeface="Calibri"/>
            </a:endParaRPr>
          </a:p>
          <a:p>
            <a:pPr marL="228600" marR="0" lvl="0" indent="-228600" algn="l" rtl="0">
              <a:lnSpc>
                <a:spcPct val="70000"/>
              </a:lnSpc>
              <a:spcBef>
                <a:spcPts val="0"/>
              </a:spcBef>
              <a:spcAft>
                <a:spcPts val="0"/>
              </a:spcAft>
              <a:buClr>
                <a:schemeClr val="dk1"/>
              </a:buClr>
              <a:buSzPts val="2400"/>
              <a:buFont typeface="Arial"/>
              <a:buChar char="•"/>
            </a:pPr>
            <a:r>
              <a:rPr lang="en-US" sz="1800" b="0" i="0" u="none" dirty="0">
                <a:solidFill>
                  <a:schemeClr val="dk1"/>
                </a:solidFill>
                <a:latin typeface="Calibri"/>
                <a:ea typeface="Calibri"/>
                <a:cs typeface="Calibri"/>
                <a:sym typeface="Calibri"/>
              </a:rPr>
              <a:t>Toma de </a:t>
            </a:r>
            <a:r>
              <a:rPr lang="en-US" sz="1800" b="0" i="0" u="none" dirty="0" err="1">
                <a:solidFill>
                  <a:schemeClr val="dk1"/>
                </a:solidFill>
                <a:latin typeface="Calibri"/>
                <a:ea typeface="Calibri"/>
                <a:cs typeface="Calibri"/>
                <a:sym typeface="Calibri"/>
              </a:rPr>
              <a:t>muestras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agudas</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tardías</a:t>
            </a:r>
            <a:r>
              <a:rPr lang="en-US" sz="1800" b="0" i="0" u="none" dirty="0">
                <a:solidFill>
                  <a:schemeClr val="dk1"/>
                </a:solidFill>
                <a:latin typeface="Calibri"/>
                <a:ea typeface="Calibri"/>
                <a:cs typeface="Calibri"/>
                <a:sym typeface="Calibri"/>
              </a:rPr>
              <a:t> (de 8 o </a:t>
            </a:r>
            <a:r>
              <a:rPr lang="en-US" sz="1800" b="0" i="0" u="none" dirty="0" err="1">
                <a:solidFill>
                  <a:schemeClr val="dk1"/>
                </a:solidFill>
                <a:latin typeface="Calibri"/>
                <a:ea typeface="Calibri"/>
                <a:cs typeface="Calibri"/>
                <a:sym typeface="Calibri"/>
              </a:rPr>
              <a:t>más</a:t>
            </a:r>
            <a:r>
              <a:rPr lang="en-US" sz="1800" b="0" i="0" u="none" dirty="0">
                <a:solidFill>
                  <a:schemeClr val="dk1"/>
                </a:solidFill>
                <a:latin typeface="Calibri"/>
                <a:ea typeface="Calibri"/>
                <a:cs typeface="Calibri"/>
                <a:sym typeface="Calibri"/>
              </a:rPr>
              <a:t> días de </a:t>
            </a:r>
            <a:r>
              <a:rPr lang="en-US" sz="1800" b="0" i="0" u="none" dirty="0" err="1">
                <a:solidFill>
                  <a:schemeClr val="dk1"/>
                </a:solidFill>
                <a:latin typeface="Calibri"/>
                <a:ea typeface="Calibri"/>
                <a:cs typeface="Calibri"/>
                <a:sym typeface="Calibri"/>
              </a:rPr>
              <a:t>evolución</a:t>
            </a:r>
            <a:r>
              <a:rPr lang="en-US" sz="1800" b="0" i="0" u="none" dirty="0">
                <a:solidFill>
                  <a:schemeClr val="dk1"/>
                </a:solidFill>
                <a:latin typeface="Calibri"/>
                <a:ea typeface="Calibri"/>
                <a:cs typeface="Calibri"/>
                <a:sym typeface="Calibri"/>
              </a:rPr>
              <a:t>) para </a:t>
            </a:r>
            <a:r>
              <a:rPr lang="en-US" sz="1800" b="0" i="0" u="none" dirty="0" err="1">
                <a:solidFill>
                  <a:schemeClr val="dk1"/>
                </a:solidFill>
                <a:latin typeface="Calibri"/>
                <a:ea typeface="Calibri"/>
                <a:cs typeface="Calibri"/>
                <a:sym typeface="Calibri"/>
              </a:rPr>
              <a:t>realización</a:t>
            </a:r>
            <a:r>
              <a:rPr lang="en-US" sz="1800" b="0" i="0" u="none" dirty="0">
                <a:solidFill>
                  <a:schemeClr val="dk1"/>
                </a:solidFill>
                <a:latin typeface="Calibri"/>
                <a:ea typeface="Calibri"/>
                <a:cs typeface="Calibri"/>
                <a:sym typeface="Calibri"/>
              </a:rPr>
              <a:t> de IgM para </a:t>
            </a:r>
            <a:r>
              <a:rPr lang="en-US" sz="1800" b="0" i="0" u="none" dirty="0" err="1">
                <a:solidFill>
                  <a:schemeClr val="dk1"/>
                </a:solidFill>
                <a:latin typeface="Calibri"/>
                <a:ea typeface="Calibri"/>
                <a:cs typeface="Calibri"/>
                <a:sym typeface="Calibri"/>
              </a:rPr>
              <a:t>el</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seguimiento</a:t>
            </a:r>
            <a:r>
              <a:rPr lang="en-US" sz="1800" b="0" i="0" u="none" dirty="0">
                <a:solidFill>
                  <a:schemeClr val="dk1"/>
                </a:solidFill>
                <a:latin typeface="Calibri"/>
                <a:ea typeface="Calibri"/>
                <a:cs typeface="Calibri"/>
                <a:sym typeface="Calibri"/>
              </a:rPr>
              <a:t> temporal de la </a:t>
            </a:r>
            <a:r>
              <a:rPr lang="en-US" sz="1800" b="0" i="0" u="none" dirty="0" err="1">
                <a:solidFill>
                  <a:schemeClr val="dk1"/>
                </a:solidFill>
                <a:latin typeface="Calibri"/>
                <a:ea typeface="Calibri"/>
                <a:cs typeface="Calibri"/>
                <a:sym typeface="Calibri"/>
              </a:rPr>
              <a:t>duración</a:t>
            </a:r>
            <a:r>
              <a:rPr lang="en-US" sz="1800" b="0" i="0" u="none" dirty="0">
                <a:solidFill>
                  <a:schemeClr val="dk1"/>
                </a:solidFill>
                <a:latin typeface="Calibri"/>
                <a:ea typeface="Calibri"/>
                <a:cs typeface="Calibri"/>
                <a:sym typeface="Calibri"/>
              </a:rPr>
              <a:t> del </a:t>
            </a:r>
            <a:r>
              <a:rPr lang="en-US" sz="1800" b="0" i="0" u="none" dirty="0" err="1">
                <a:solidFill>
                  <a:schemeClr val="dk1"/>
                </a:solidFill>
                <a:latin typeface="Calibri"/>
                <a:ea typeface="Calibri"/>
                <a:cs typeface="Calibri"/>
                <a:sym typeface="Calibri"/>
              </a:rPr>
              <a:t>brote</a:t>
            </a:r>
            <a:r>
              <a:rPr lang="en-US" sz="1800" b="0" i="0" u="none" dirty="0">
                <a:solidFill>
                  <a:schemeClr val="dk1"/>
                </a:solidFill>
                <a:latin typeface="Calibri"/>
                <a:ea typeface="Calibri"/>
                <a:cs typeface="Calibri"/>
                <a:sym typeface="Calibri"/>
              </a:rPr>
              <a:t> y </a:t>
            </a:r>
            <a:r>
              <a:rPr lang="en-US" sz="1800" b="0" i="0" u="none" dirty="0" err="1">
                <a:solidFill>
                  <a:schemeClr val="dk1"/>
                </a:solidFill>
                <a:latin typeface="Calibri"/>
                <a:ea typeface="Calibri"/>
                <a:cs typeface="Calibri"/>
                <a:sym typeface="Calibri"/>
              </a:rPr>
              <a:t>utilización</a:t>
            </a:r>
            <a:r>
              <a:rPr lang="en-US" sz="1800" b="0" i="0" u="none" dirty="0">
                <a:solidFill>
                  <a:schemeClr val="dk1"/>
                </a:solidFill>
                <a:latin typeface="Calibri"/>
                <a:ea typeface="Calibri"/>
                <a:cs typeface="Calibri"/>
                <a:sym typeface="Calibri"/>
              </a:rPr>
              <a:t> de las </a:t>
            </a:r>
            <a:r>
              <a:rPr lang="en-US" sz="1800" b="0" i="0" u="none" dirty="0" err="1">
                <a:solidFill>
                  <a:schemeClr val="dk1"/>
                </a:solidFill>
                <a:latin typeface="Calibri"/>
                <a:ea typeface="Calibri"/>
                <a:cs typeface="Calibri"/>
                <a:sym typeface="Calibri"/>
              </a:rPr>
              <a:t>capacidades</a:t>
            </a:r>
            <a:r>
              <a:rPr lang="en-US" sz="1800" b="0" i="0" u="none" dirty="0">
                <a:solidFill>
                  <a:schemeClr val="dk1"/>
                </a:solidFill>
                <a:latin typeface="Calibri"/>
                <a:ea typeface="Calibri"/>
                <a:cs typeface="Calibri"/>
                <a:sym typeface="Calibri"/>
              </a:rPr>
              <a:t> de </a:t>
            </a:r>
            <a:r>
              <a:rPr lang="en-US" sz="1800" b="0" i="0" u="none" dirty="0" err="1">
                <a:solidFill>
                  <a:schemeClr val="dk1"/>
                </a:solidFill>
                <a:latin typeface="Calibri"/>
                <a:ea typeface="Calibri"/>
                <a:cs typeface="Calibri"/>
                <a:sym typeface="Calibri"/>
              </a:rPr>
              <a:t>detección</a:t>
            </a:r>
            <a:r>
              <a:rPr lang="en-US" sz="1800" b="0" i="0" u="none" dirty="0">
                <a:solidFill>
                  <a:schemeClr val="dk1"/>
                </a:solidFill>
                <a:latin typeface="Calibri"/>
                <a:ea typeface="Calibri"/>
                <a:cs typeface="Calibri"/>
                <a:sym typeface="Calibri"/>
              </a:rPr>
              <a:t> </a:t>
            </a:r>
            <a:r>
              <a:rPr lang="en-US" sz="1800" b="0" i="0" u="none" dirty="0" err="1">
                <a:solidFill>
                  <a:schemeClr val="dk1"/>
                </a:solidFill>
                <a:latin typeface="Calibri"/>
                <a:ea typeface="Calibri"/>
                <a:cs typeface="Calibri"/>
                <a:sym typeface="Calibri"/>
              </a:rPr>
              <a:t>serológica</a:t>
            </a:r>
            <a:r>
              <a:rPr lang="en-US" sz="1800" b="0" i="0" u="none" dirty="0">
                <a:solidFill>
                  <a:schemeClr val="dk1"/>
                </a:solidFill>
                <a:latin typeface="Calibri"/>
                <a:ea typeface="Calibri"/>
                <a:cs typeface="Calibri"/>
                <a:sym typeface="Calibri"/>
              </a:rPr>
              <a:t> para </a:t>
            </a:r>
            <a:r>
              <a:rPr lang="en-US" sz="1800" b="0" i="0" u="none" dirty="0" err="1">
                <a:solidFill>
                  <a:schemeClr val="dk1"/>
                </a:solidFill>
                <a:latin typeface="Calibri"/>
                <a:ea typeface="Calibri"/>
                <a:cs typeface="Calibri"/>
                <a:sym typeface="Calibri"/>
              </a:rPr>
              <a:t>tal</a:t>
            </a:r>
            <a:r>
              <a:rPr lang="en-US" sz="1800" b="0" i="0" u="none" dirty="0">
                <a:solidFill>
                  <a:schemeClr val="dk1"/>
                </a:solidFill>
                <a:latin typeface="Calibri"/>
                <a:ea typeface="Calibri"/>
                <a:cs typeface="Calibri"/>
                <a:sym typeface="Calibri"/>
              </a:rPr>
              <a:t> fin</a:t>
            </a:r>
            <a:endParaRPr dirty="0"/>
          </a:p>
          <a:p>
            <a:pPr marL="228600" marR="0" lvl="0" indent="-50800" algn="l" rtl="0">
              <a:lnSpc>
                <a:spcPct val="80000"/>
              </a:lnSpc>
              <a:spcBef>
                <a:spcPts val="0"/>
              </a:spcBef>
              <a:spcAft>
                <a:spcPts val="0"/>
              </a:spcAft>
              <a:buClr>
                <a:schemeClr val="dk1"/>
              </a:buClr>
              <a:buSzPts val="2800"/>
              <a:buFont typeface="Arial"/>
              <a:buNone/>
            </a:pPr>
            <a:endParaRPr dirty="0"/>
          </a:p>
          <a:p>
            <a:pPr marL="0" marR="0" lvl="0" indent="0" algn="l" rtl="0">
              <a:lnSpc>
                <a:spcPct val="100000"/>
              </a:lnSpc>
              <a:spcBef>
                <a:spcPts val="0"/>
              </a:spcBef>
              <a:spcAft>
                <a:spcPts val="0"/>
              </a:spcAft>
              <a:buClr>
                <a:srgbClr val="000000"/>
              </a:buClr>
              <a:buSzPts val="1800"/>
              <a:buFont typeface="Arial"/>
              <a:buNone/>
            </a:pP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400"/>
              <a:buNone/>
            </a:pPr>
            <a:endParaRPr b="1" dirty="0"/>
          </a:p>
        </p:txBody>
      </p:sp>
      <p:sp>
        <p:nvSpPr>
          <p:cNvPr id="620" name="Google Shape;620;p60: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MX" dirty="0"/>
              <a:t>No hay un tratamiento específico para la enfermedad por dengue, siendo el mismo fundamentalmente sintomático. Por lo tanto, el diagnóstico temprano y específico de DENV es una herramienta clave para poder disminuir la </a:t>
            </a:r>
            <a:r>
              <a:rPr lang="es-MX" dirty="0" err="1"/>
              <a:t>morbi</a:t>
            </a:r>
            <a:r>
              <a:rPr lang="es-MX" dirty="0"/>
              <a:t>-mortalidad asociada a estas infecciones. Así, mediante la detección oportuna de los casos y el consecuente manejo adecuado de los mismos, se ha reportado que la mortalidad asociada a casos graves puede reducirse a tasas inferiores al 1%. En cambio, dicha mortalidad puede ser cercana al 20% ante la falta de un diagnóstico temprano y el consecuente tratamiento apropiado</a:t>
            </a:r>
          </a:p>
          <a:p>
            <a:pPr marL="0" lvl="0" indent="0" algn="l" rtl="0">
              <a:spcBef>
                <a:spcPts val="0"/>
              </a:spcBef>
              <a:spcAft>
                <a:spcPts val="0"/>
              </a:spcAft>
              <a:buNone/>
            </a:pPr>
            <a:endParaRPr lang="es-MX" dirty="0"/>
          </a:p>
          <a:p>
            <a:pPr marL="0" lvl="0" indent="0" algn="l" rtl="0">
              <a:spcBef>
                <a:spcPts val="0"/>
              </a:spcBef>
              <a:spcAft>
                <a:spcPts val="0"/>
              </a:spcAft>
              <a:buNone/>
            </a:pPr>
            <a:r>
              <a:rPr lang="es-MX" dirty="0"/>
              <a:t>DSSA: </a:t>
            </a:r>
            <a:r>
              <a:rPr lang="es-AR" dirty="0"/>
              <a:t>Hemograma completo al menos cada 48 horas</a:t>
            </a:r>
            <a:endParaRPr lang="es-MX" dirty="0"/>
          </a:p>
          <a:p>
            <a:pPr marL="0" lvl="0" indent="0" algn="l" rtl="0">
              <a:spcBef>
                <a:spcPts val="0"/>
              </a:spcBef>
              <a:spcAft>
                <a:spcPts val="0"/>
              </a:spcAft>
              <a:buNone/>
            </a:pPr>
            <a:r>
              <a:rPr lang="es-MX" dirty="0"/>
              <a:t>Reposo en cama - Uso estricto de mosquitero durante la fase febril - Ingesta de líquidos adecuada</a:t>
            </a:r>
            <a:endParaRPr dirty="0"/>
          </a:p>
        </p:txBody>
      </p:sp>
      <p:sp>
        <p:nvSpPr>
          <p:cNvPr id="665" name="Google Shape;66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1" name="Google Shape;67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 name="Google Shape;12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s-MX" b="1" dirty="0"/>
              <a:t>Las infecciones por DENV constituyen la enfermedad viral transmitida por mosquitos más prevalente a nivel mundial.</a:t>
            </a:r>
            <a:endParaRPr lang="en-US" dirty="0"/>
          </a:p>
          <a:p>
            <a:pPr marL="0" lvl="0" indent="0" algn="l" rtl="0">
              <a:lnSpc>
                <a:spcPct val="100000"/>
              </a:lnSpc>
              <a:spcBef>
                <a:spcPts val="0"/>
              </a:spcBef>
              <a:spcAft>
                <a:spcPts val="0"/>
              </a:spcAft>
              <a:buSzPts val="1800"/>
              <a:buNone/>
            </a:pPr>
            <a:r>
              <a:rPr lang="en-US" dirty="0"/>
              <a:t>FLAVIVIRIDAE: </a:t>
            </a:r>
            <a:r>
              <a:rPr lang="en-US" sz="1100" dirty="0" err="1">
                <a:solidFill>
                  <a:srgbClr val="000000"/>
                </a:solidFill>
              </a:rPr>
              <a:t>Encefalitis</a:t>
            </a:r>
            <a:r>
              <a:rPr lang="en-US" sz="1100" dirty="0">
                <a:solidFill>
                  <a:srgbClr val="000000"/>
                </a:solidFill>
              </a:rPr>
              <a:t> de St. Louis- </a:t>
            </a:r>
            <a:r>
              <a:rPr lang="en-US" sz="1100" dirty="0" err="1">
                <a:solidFill>
                  <a:srgbClr val="000000"/>
                </a:solidFill>
              </a:rPr>
              <a:t>Encefalitis</a:t>
            </a:r>
            <a:r>
              <a:rPr lang="en-US" sz="1100" dirty="0">
                <a:solidFill>
                  <a:srgbClr val="000000"/>
                </a:solidFill>
              </a:rPr>
              <a:t> del </a:t>
            </a:r>
            <a:r>
              <a:rPr lang="en-US" sz="1100" dirty="0" err="1">
                <a:solidFill>
                  <a:srgbClr val="000000"/>
                </a:solidFill>
              </a:rPr>
              <a:t>Nilo</a:t>
            </a:r>
            <a:r>
              <a:rPr lang="en-US" sz="1100" dirty="0">
                <a:solidFill>
                  <a:srgbClr val="000000"/>
                </a:solidFill>
              </a:rPr>
              <a:t> Occidental - </a:t>
            </a:r>
            <a:r>
              <a:rPr lang="en-US" sz="1100" dirty="0" err="1">
                <a:solidFill>
                  <a:srgbClr val="000000"/>
                </a:solidFill>
              </a:rPr>
              <a:t>Encefalitis</a:t>
            </a:r>
            <a:r>
              <a:rPr lang="en-US" sz="1100" dirty="0">
                <a:solidFill>
                  <a:srgbClr val="000000"/>
                </a:solidFill>
              </a:rPr>
              <a:t> </a:t>
            </a:r>
            <a:r>
              <a:rPr lang="en-US" sz="1100" dirty="0" err="1">
                <a:solidFill>
                  <a:srgbClr val="000000"/>
                </a:solidFill>
              </a:rPr>
              <a:t>Japonesa</a:t>
            </a:r>
            <a:endParaRPr dirty="0"/>
          </a:p>
          <a:p>
            <a:pPr marL="0" lvl="0" indent="0" algn="l" rtl="0">
              <a:lnSpc>
                <a:spcPct val="100000"/>
              </a:lnSpc>
              <a:spcBef>
                <a:spcPts val="0"/>
              </a:spcBef>
              <a:spcAft>
                <a:spcPts val="0"/>
              </a:spcAft>
              <a:buClr>
                <a:srgbClr val="000000"/>
              </a:buClr>
              <a:buSzPts val="1100"/>
              <a:buNone/>
            </a:pPr>
            <a:r>
              <a:rPr lang="en-US" sz="1100" dirty="0">
                <a:solidFill>
                  <a:srgbClr val="000000"/>
                </a:solidFill>
              </a:rPr>
              <a:t>CHICK GENERO ALPHAVIRUS</a:t>
            </a:r>
            <a:endParaRPr dirty="0"/>
          </a:p>
          <a:p>
            <a:pPr marL="0" lvl="0" indent="0" algn="l" rtl="0">
              <a:lnSpc>
                <a:spcPct val="100000"/>
              </a:lnSpc>
              <a:spcBef>
                <a:spcPts val="0"/>
              </a:spcBef>
              <a:spcAft>
                <a:spcPts val="0"/>
              </a:spcAft>
              <a:buClr>
                <a:srgbClr val="000000"/>
              </a:buClr>
              <a:buSzPts val="1100"/>
              <a:buNone/>
            </a:pPr>
            <a:r>
              <a:rPr lang="en-US" sz="1100" dirty="0">
                <a:solidFill>
                  <a:srgbClr val="000000"/>
                </a:solidFill>
              </a:rPr>
              <a:t>FLAVIVIRUS 53 </a:t>
            </a:r>
            <a:r>
              <a:rPr lang="en-US" sz="1100" dirty="0" err="1">
                <a:solidFill>
                  <a:srgbClr val="000000"/>
                </a:solidFill>
              </a:rPr>
              <a:t>especies</a:t>
            </a:r>
            <a:r>
              <a:rPr lang="en-US" sz="1100" dirty="0">
                <a:solidFill>
                  <a:srgbClr val="000000"/>
                </a:solidFill>
              </a:rPr>
              <a:t> de virus, 27 </a:t>
            </a:r>
            <a:r>
              <a:rPr lang="en-US" sz="1100" dirty="0" err="1">
                <a:solidFill>
                  <a:srgbClr val="000000"/>
                </a:solidFill>
              </a:rPr>
              <a:t>transmitidos</a:t>
            </a:r>
            <a:r>
              <a:rPr lang="en-US" sz="1100" dirty="0">
                <a:solidFill>
                  <a:srgbClr val="000000"/>
                </a:solidFill>
              </a:rPr>
              <a:t> </a:t>
            </a:r>
            <a:r>
              <a:rPr lang="en-US" sz="1100" dirty="0" err="1">
                <a:solidFill>
                  <a:srgbClr val="000000"/>
                </a:solidFill>
              </a:rPr>
              <a:t>por</a:t>
            </a:r>
            <a:r>
              <a:rPr lang="en-US" sz="1100" dirty="0">
                <a:solidFill>
                  <a:srgbClr val="000000"/>
                </a:solidFill>
              </a:rPr>
              <a:t> mosquitos, 12 </a:t>
            </a:r>
            <a:r>
              <a:rPr lang="en-US" sz="1100" dirty="0" err="1">
                <a:solidFill>
                  <a:srgbClr val="000000"/>
                </a:solidFill>
              </a:rPr>
              <a:t>por</a:t>
            </a:r>
            <a:r>
              <a:rPr lang="en-US" sz="1100" dirty="0">
                <a:solidFill>
                  <a:srgbClr val="000000"/>
                </a:solidFill>
              </a:rPr>
              <a:t> </a:t>
            </a:r>
            <a:r>
              <a:rPr lang="en-US" sz="1100" dirty="0" err="1">
                <a:solidFill>
                  <a:srgbClr val="000000"/>
                </a:solidFill>
              </a:rPr>
              <a:t>garrapatas</a:t>
            </a:r>
            <a:r>
              <a:rPr lang="en-US" sz="1100" dirty="0">
                <a:solidFill>
                  <a:srgbClr val="000000"/>
                </a:solidFill>
              </a:rPr>
              <a:t> y 14 sin vector </a:t>
            </a:r>
            <a:r>
              <a:rPr lang="en-US" sz="1100" dirty="0" err="1">
                <a:solidFill>
                  <a:srgbClr val="000000"/>
                </a:solidFill>
              </a:rPr>
              <a:t>conocido</a:t>
            </a:r>
            <a:endParaRPr lang="en-US" sz="1100" dirty="0">
              <a:solidFill>
                <a:srgbClr val="000000"/>
              </a:solidFill>
            </a:endParaRPr>
          </a:p>
          <a:p>
            <a:pPr marL="0" lvl="0" indent="0" algn="l" rtl="0">
              <a:lnSpc>
                <a:spcPct val="100000"/>
              </a:lnSpc>
              <a:spcBef>
                <a:spcPts val="0"/>
              </a:spcBef>
              <a:spcAft>
                <a:spcPts val="0"/>
              </a:spcAft>
              <a:buClr>
                <a:srgbClr val="000000"/>
              </a:buClr>
              <a:buSzPts val="1100"/>
              <a:buNone/>
            </a:pPr>
            <a:endParaRPr lang="en-US" sz="1100" dirty="0">
              <a:solidFill>
                <a:srgbClr val="000000"/>
              </a:solidFill>
            </a:endParaRPr>
          </a:p>
          <a:p>
            <a:pPr marL="0" lvl="0" indent="0" algn="l" rtl="0">
              <a:lnSpc>
                <a:spcPct val="100000"/>
              </a:lnSpc>
              <a:spcBef>
                <a:spcPts val="0"/>
              </a:spcBef>
              <a:spcAft>
                <a:spcPts val="0"/>
              </a:spcAft>
              <a:buClr>
                <a:srgbClr val="000000"/>
              </a:buClr>
              <a:buSzPts val="1100"/>
              <a:buNone/>
            </a:pPr>
            <a:r>
              <a:rPr lang="es-MX" dirty="0"/>
              <a:t>DENGUE: Si bien estuvo durante mucho tiempo restringido a climas tropicales e intertropicales, en las últimas décadas las infecciones por este virus se han expandido hacia regiones subtropicales y templadas. Por ello, actualmente cerca de la mitad de la población mundial corre riesgo de infectarse con DENV.</a:t>
            </a:r>
            <a:endParaRPr dirty="0"/>
          </a:p>
          <a:p>
            <a:pPr marL="0" lvl="0" indent="0" algn="l" rtl="0">
              <a:lnSpc>
                <a:spcPct val="100000"/>
              </a:lnSpc>
              <a:spcBef>
                <a:spcPts val="0"/>
              </a:spcBef>
              <a:spcAft>
                <a:spcPts val="0"/>
              </a:spcAft>
              <a:buSzPts val="1400"/>
              <a:buNone/>
            </a:pPr>
            <a:endParaRPr sz="1100" dirty="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fontAlgn="auto">
              <a:spcAft>
                <a:spcPts val="0"/>
              </a:spcAft>
              <a:buFont typeface="Wingdings 3" charset="2"/>
              <a:buChar char=""/>
              <a:defRPr/>
            </a:pPr>
            <a:r>
              <a:rPr lang="es-AR" dirty="0">
                <a:solidFill>
                  <a:schemeClr val="tx1">
                    <a:lumMod val="75000"/>
                    <a:lumOff val="25000"/>
                  </a:schemeClr>
                </a:solidFill>
              </a:rPr>
              <a:t>La primera vacuna contra el Dengue (vacuna tetravalente que protege contra los cuatro serotipos del dengue) ha sido aprobada en primer lugar en Filipinas, luego en México y ahora en Brasil. </a:t>
            </a:r>
          </a:p>
          <a:p>
            <a:pPr fontAlgn="auto">
              <a:spcAft>
                <a:spcPts val="0"/>
              </a:spcAft>
              <a:buFont typeface="Wingdings 3" charset="2"/>
              <a:buChar char=""/>
              <a:defRPr/>
            </a:pPr>
            <a:r>
              <a:rPr lang="es-AR" dirty="0">
                <a:solidFill>
                  <a:schemeClr val="tx1">
                    <a:lumMod val="75000"/>
                    <a:lumOff val="25000"/>
                  </a:schemeClr>
                </a:solidFill>
              </a:rPr>
              <a:t>En Argentina se espera la aprobación por parte de la ANMAT. También están en situación similar Bolivia y Paraguay. </a:t>
            </a:r>
          </a:p>
          <a:p>
            <a:pPr fontAlgn="auto">
              <a:spcAft>
                <a:spcPts val="0"/>
              </a:spcAft>
              <a:buFont typeface="Wingdings 3" charset="2"/>
              <a:buChar char=""/>
              <a:defRPr/>
            </a:pPr>
            <a:r>
              <a:rPr lang="es-AR" dirty="0">
                <a:solidFill>
                  <a:schemeClr val="tx1">
                    <a:lumMod val="75000"/>
                    <a:lumOff val="25000"/>
                  </a:schemeClr>
                </a:solidFill>
              </a:rPr>
              <a:t>Desarrollada por Sanofi Pasteur, </a:t>
            </a:r>
            <a:r>
              <a:rPr lang="es-AR" dirty="0" err="1">
                <a:solidFill>
                  <a:schemeClr val="tx1">
                    <a:lumMod val="75000"/>
                    <a:lumOff val="25000"/>
                  </a:schemeClr>
                </a:solidFill>
              </a:rPr>
              <a:t>Dengvaxia</a:t>
            </a:r>
            <a:r>
              <a:rPr lang="es-AR" dirty="0">
                <a:solidFill>
                  <a:schemeClr val="tx1">
                    <a:lumMod val="75000"/>
                    <a:lumOff val="25000"/>
                  </a:schemeClr>
                </a:solidFill>
              </a:rPr>
              <a:t>®.</a:t>
            </a:r>
          </a:p>
          <a:p>
            <a:pPr fontAlgn="auto">
              <a:spcAft>
                <a:spcPts val="0"/>
              </a:spcAft>
              <a:buFont typeface="Wingdings 3" charset="2"/>
              <a:buChar char=""/>
              <a:defRPr/>
            </a:pPr>
            <a:r>
              <a:rPr lang="es-AR" dirty="0">
                <a:solidFill>
                  <a:schemeClr val="tx1">
                    <a:lumMod val="75000"/>
                    <a:lumOff val="25000"/>
                  </a:schemeClr>
                </a:solidFill>
              </a:rPr>
              <a:t>Está indicada para personas entre 9 y 65 años que vivan en zonas donde existen brotes o epidemias de Dengue. </a:t>
            </a:r>
          </a:p>
          <a:p>
            <a:pPr fontAlgn="auto">
              <a:spcAft>
                <a:spcPts val="0"/>
              </a:spcAft>
              <a:buFont typeface="Wingdings 3" charset="2"/>
              <a:buChar char=""/>
              <a:defRPr/>
            </a:pPr>
            <a:r>
              <a:rPr lang="es-AR" dirty="0">
                <a:solidFill>
                  <a:schemeClr val="tx1">
                    <a:lumMod val="75000"/>
                    <a:lumOff val="25000"/>
                  </a:schemeClr>
                </a:solidFill>
              </a:rPr>
              <a:t>En los ensayos clínicos, desarrollados en Asia y América Latina, mostró 60% de efectividad y una disminución del 95% de la enfermedad grave y 80% de las hospitalizaciones.</a:t>
            </a:r>
          </a:p>
          <a:p>
            <a:pPr marL="228600" indent="0" fontAlgn="auto">
              <a:spcAft>
                <a:spcPts val="0"/>
              </a:spcAft>
              <a:buFont typeface="Wingdings 3" charset="2"/>
              <a:buNone/>
              <a:defRPr/>
            </a:pPr>
            <a:r>
              <a:rPr lang="es-AR" dirty="0" err="1">
                <a:solidFill>
                  <a:schemeClr val="tx1">
                    <a:lumMod val="75000"/>
                    <a:lumOff val="25000"/>
                  </a:schemeClr>
                </a:solidFill>
              </a:rPr>
              <a:t>Dengvaxia</a:t>
            </a:r>
            <a:r>
              <a:rPr lang="es-AR">
                <a:solidFill>
                  <a:schemeClr val="tx1">
                    <a:lumMod val="75000"/>
                    <a:lumOff val="25000"/>
                  </a:schemeClr>
                </a:solidFill>
              </a:rPr>
              <a:t> </a:t>
            </a:r>
            <a:r>
              <a:rPr lang="en-US"/>
              <a:t>is </a:t>
            </a:r>
            <a:r>
              <a:rPr lang="en-US" dirty="0"/>
              <a:t>associated with an increased risk of severe dengue and dengue leading to hospitalization in seronegative persons,12 which has led to recommendations that it be provided only to persons with evidence of past infection</a:t>
            </a:r>
            <a:r>
              <a:rPr lang="es-AR" dirty="0">
                <a:solidFill>
                  <a:schemeClr val="tx1">
                    <a:lumMod val="75000"/>
                    <a:lumOff val="25000"/>
                  </a:schemeClr>
                </a:solidFill>
              </a:rPr>
              <a:t> (POR ESO SE DEJO DE USAR)</a:t>
            </a:r>
          </a:p>
          <a:p>
            <a:pPr marL="0" lvl="0" indent="0" algn="l" rtl="0">
              <a:spcBef>
                <a:spcPts val="0"/>
              </a:spcBef>
              <a:spcAft>
                <a:spcPts val="0"/>
              </a:spcAft>
              <a:buNone/>
            </a:pPr>
            <a:r>
              <a:rPr lang="es-AR" dirty="0"/>
              <a:t>TAK003 (2019)</a:t>
            </a:r>
          </a:p>
          <a:p>
            <a:pPr marL="0" lvl="0" indent="0" algn="l" rtl="0">
              <a:spcBef>
                <a:spcPts val="0"/>
              </a:spcBef>
              <a:spcAft>
                <a:spcPts val="0"/>
              </a:spcAft>
              <a:buNone/>
            </a:pPr>
            <a:r>
              <a:rPr lang="en-US" dirty="0"/>
              <a:t>is based on a live attenuated DENV-2 virus that provides the genetic backbone for all four of the viruses in the vaccine</a:t>
            </a:r>
            <a:endParaRPr lang="es-AR" dirty="0"/>
          </a:p>
          <a:p>
            <a:pPr marL="0" lvl="0" indent="0" algn="l" rtl="0">
              <a:spcBef>
                <a:spcPts val="0"/>
              </a:spcBef>
              <a:spcAft>
                <a:spcPts val="0"/>
              </a:spcAft>
              <a:buNone/>
            </a:pPr>
            <a:r>
              <a:rPr lang="es-AR" dirty="0"/>
              <a:t>Por el CDC</a:t>
            </a:r>
          </a:p>
          <a:p>
            <a:pPr marL="0" lvl="0" indent="0" algn="l" rtl="0">
              <a:spcBef>
                <a:spcPts val="0"/>
              </a:spcBef>
              <a:spcAft>
                <a:spcPts val="0"/>
              </a:spcAft>
              <a:buNone/>
            </a:pPr>
            <a:r>
              <a:rPr lang="en-US" dirty="0"/>
              <a:t>Efficacy, Safety and Immunogenicity of Takeda’s Tetravalent Dengue Vaccine in Healthy Children [TIDES]) involving children and adolescents 4 to 16 years of age living in</a:t>
            </a:r>
            <a:r>
              <a:rPr lang="es-AR" dirty="0"/>
              <a:t> </a:t>
            </a:r>
            <a:r>
              <a:rPr lang="en-US" dirty="0"/>
              <a:t>Latin America and Asia. We report the primary findings from the first part of this ongoing trial</a:t>
            </a:r>
            <a:endParaRPr dirty="0"/>
          </a:p>
        </p:txBody>
      </p:sp>
      <p:sp>
        <p:nvSpPr>
          <p:cNvPr id="677" name="Google Shape;67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31" name="Google Shape;13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dirty="0" err="1"/>
              <a:t>Envoltura</a:t>
            </a:r>
            <a:r>
              <a:rPr lang="en-US" dirty="0"/>
              <a:t> </a:t>
            </a:r>
            <a:r>
              <a:rPr lang="en-US" dirty="0" err="1"/>
              <a:t>lipídica</a:t>
            </a:r>
            <a:r>
              <a:rPr lang="en-US" dirty="0"/>
              <a:t> que </a:t>
            </a:r>
            <a:r>
              <a:rPr lang="en-US" dirty="0" err="1"/>
              <a:t>contiene</a:t>
            </a:r>
            <a:r>
              <a:rPr lang="en-US" dirty="0"/>
              <a:t> la </a:t>
            </a:r>
            <a:r>
              <a:rPr lang="en-US" dirty="0" err="1"/>
              <a:t>nucleocápside</a:t>
            </a:r>
            <a:r>
              <a:rPr lang="en-US" dirty="0"/>
              <a:t> </a:t>
            </a:r>
            <a:r>
              <a:rPr lang="en-US" dirty="0" err="1"/>
              <a:t>isométrica</a:t>
            </a:r>
            <a:r>
              <a:rPr lang="en-US" dirty="0"/>
              <a:t> de 30nm de </a:t>
            </a:r>
            <a:r>
              <a:rPr lang="en-US" dirty="0" err="1"/>
              <a:t>diámetro</a:t>
            </a:r>
            <a:r>
              <a:rPr lang="en-US" dirty="0"/>
              <a:t>. </a:t>
            </a:r>
            <a:endParaRPr dirty="0"/>
          </a:p>
          <a:p>
            <a:pPr marL="0" lvl="0" indent="0" algn="l" rtl="0">
              <a:lnSpc>
                <a:spcPct val="100000"/>
              </a:lnSpc>
              <a:spcBef>
                <a:spcPts val="0"/>
              </a:spcBef>
              <a:spcAft>
                <a:spcPts val="0"/>
              </a:spcAft>
              <a:buSzPts val="1800"/>
              <a:buNone/>
            </a:pPr>
            <a:r>
              <a:rPr lang="en-US" dirty="0" err="1"/>
              <a:t>Proteina</a:t>
            </a:r>
            <a:r>
              <a:rPr lang="en-US" dirty="0"/>
              <a:t> E </a:t>
            </a:r>
            <a:r>
              <a:rPr lang="en-US" b="1" dirty="0"/>
              <a:t>Tipo </a:t>
            </a:r>
            <a:r>
              <a:rPr lang="en-US" b="1" dirty="0" err="1"/>
              <a:t>específico</a:t>
            </a:r>
            <a:r>
              <a:rPr lang="en-US" b="1" dirty="0"/>
              <a:t> De </a:t>
            </a:r>
            <a:r>
              <a:rPr lang="en-US" b="1" dirty="0" err="1"/>
              <a:t>complejo</a:t>
            </a:r>
            <a:r>
              <a:rPr lang="en-US" b="1" dirty="0"/>
              <a:t> De </a:t>
            </a:r>
            <a:r>
              <a:rPr lang="en-US" b="1" dirty="0" err="1"/>
              <a:t>grupo</a:t>
            </a:r>
            <a:r>
              <a:rPr lang="en-US" b="1" dirty="0"/>
              <a:t>: CRUCES SEROLÓGICOS</a:t>
            </a:r>
            <a:endParaRPr sz="1400" dirty="0"/>
          </a:p>
          <a:p>
            <a:pPr marL="0" lvl="0" indent="0" algn="just" rtl="0">
              <a:lnSpc>
                <a:spcPct val="80000"/>
              </a:lnSpc>
              <a:spcBef>
                <a:spcPts val="0"/>
              </a:spcBef>
              <a:spcAft>
                <a:spcPts val="0"/>
              </a:spcAft>
              <a:buSzPts val="1800"/>
              <a:buNone/>
            </a:pPr>
            <a:r>
              <a:rPr lang="en-US" dirty="0"/>
              <a:t>El ARN </a:t>
            </a:r>
            <a:r>
              <a:rPr lang="en-US" dirty="0" err="1"/>
              <a:t>genómico</a:t>
            </a:r>
            <a:r>
              <a:rPr lang="en-US" dirty="0"/>
              <a:t> es </a:t>
            </a:r>
            <a:r>
              <a:rPr lang="en-US" dirty="0" err="1"/>
              <a:t>infeccioso</a:t>
            </a:r>
            <a:r>
              <a:rPr lang="en-US" dirty="0"/>
              <a:t>, </a:t>
            </a:r>
            <a:r>
              <a:rPr lang="en-US" dirty="0" err="1"/>
              <a:t>tiene</a:t>
            </a:r>
            <a:r>
              <a:rPr lang="en-US" dirty="0"/>
              <a:t> 11kb de </a:t>
            </a:r>
            <a:r>
              <a:rPr lang="en-US" dirty="0" err="1"/>
              <a:t>extensión</a:t>
            </a:r>
            <a:r>
              <a:rPr lang="en-US" dirty="0"/>
              <a:t> y se </a:t>
            </a:r>
            <a:r>
              <a:rPr lang="en-US" dirty="0" err="1"/>
              <a:t>compone</a:t>
            </a:r>
            <a:r>
              <a:rPr lang="en-US" dirty="0"/>
              <a:t> de </a:t>
            </a:r>
            <a:r>
              <a:rPr lang="en-US" dirty="0" err="1"/>
              <a:t>tres</a:t>
            </a:r>
            <a:r>
              <a:rPr lang="en-US" dirty="0"/>
              <a:t> genes que </a:t>
            </a:r>
            <a:r>
              <a:rPr lang="en-US" dirty="0" err="1"/>
              <a:t>codifican</a:t>
            </a:r>
            <a:r>
              <a:rPr lang="en-US" dirty="0"/>
              <a:t> para </a:t>
            </a:r>
            <a:r>
              <a:rPr lang="en-US" dirty="0" err="1"/>
              <a:t>tres</a:t>
            </a:r>
            <a:r>
              <a:rPr lang="en-US" dirty="0"/>
              <a:t> </a:t>
            </a:r>
            <a:r>
              <a:rPr lang="en-US" dirty="0" err="1"/>
              <a:t>proteínas</a:t>
            </a:r>
            <a:r>
              <a:rPr lang="en-US" dirty="0"/>
              <a:t> </a:t>
            </a:r>
            <a:r>
              <a:rPr lang="en-US" dirty="0" err="1"/>
              <a:t>estructurales</a:t>
            </a:r>
            <a:r>
              <a:rPr lang="en-US" dirty="0"/>
              <a:t>: la </a:t>
            </a:r>
            <a:r>
              <a:rPr lang="en-US" dirty="0" err="1"/>
              <a:t>prot.</a:t>
            </a:r>
            <a:r>
              <a:rPr lang="en-US" dirty="0"/>
              <a:t> de la </a:t>
            </a:r>
            <a:r>
              <a:rPr lang="en-US" dirty="0" err="1"/>
              <a:t>nucleocápside</a:t>
            </a:r>
            <a:r>
              <a:rPr lang="en-US" dirty="0"/>
              <a:t>  o </a:t>
            </a:r>
            <a:r>
              <a:rPr lang="en-US" dirty="0" err="1"/>
              <a:t>prot.</a:t>
            </a:r>
            <a:r>
              <a:rPr lang="en-US" dirty="0"/>
              <a:t> del core (C), </a:t>
            </a:r>
            <a:r>
              <a:rPr lang="en-US" dirty="0" err="1"/>
              <a:t>una</a:t>
            </a:r>
            <a:r>
              <a:rPr lang="en-US" dirty="0"/>
              <a:t> </a:t>
            </a:r>
            <a:r>
              <a:rPr lang="en-US" dirty="0" err="1"/>
              <a:t>prot.</a:t>
            </a:r>
            <a:r>
              <a:rPr lang="en-US" dirty="0"/>
              <a:t> </a:t>
            </a:r>
            <a:r>
              <a:rPr lang="en-US" dirty="0" err="1"/>
              <a:t>asociada</a:t>
            </a:r>
            <a:r>
              <a:rPr lang="en-US" dirty="0"/>
              <a:t> a la </a:t>
            </a:r>
            <a:r>
              <a:rPr lang="en-US" dirty="0" err="1"/>
              <a:t>membrana</a:t>
            </a:r>
            <a:r>
              <a:rPr lang="en-US" dirty="0"/>
              <a:t> (M) y </a:t>
            </a:r>
            <a:r>
              <a:rPr lang="en-US" dirty="0" err="1"/>
              <a:t>una</a:t>
            </a:r>
            <a:r>
              <a:rPr lang="en-US" dirty="0"/>
              <a:t> </a:t>
            </a:r>
            <a:r>
              <a:rPr lang="en-US" dirty="0" err="1"/>
              <a:t>prot.</a:t>
            </a:r>
            <a:r>
              <a:rPr lang="en-US" dirty="0"/>
              <a:t> de </a:t>
            </a:r>
            <a:r>
              <a:rPr lang="en-US" dirty="0" err="1"/>
              <a:t>envoltura</a:t>
            </a:r>
            <a:r>
              <a:rPr lang="en-US" dirty="0"/>
              <a:t> (E), y de </a:t>
            </a:r>
            <a:r>
              <a:rPr lang="en-US" dirty="0" err="1"/>
              <a:t>siete</a:t>
            </a:r>
            <a:r>
              <a:rPr lang="en-US" dirty="0"/>
              <a:t> genes que </a:t>
            </a:r>
            <a:r>
              <a:rPr lang="en-US" dirty="0" err="1"/>
              <a:t>codifican</a:t>
            </a:r>
            <a:r>
              <a:rPr lang="en-US" dirty="0"/>
              <a:t> para </a:t>
            </a:r>
            <a:r>
              <a:rPr lang="en-US" dirty="0" err="1"/>
              <a:t>prot.</a:t>
            </a:r>
            <a:r>
              <a:rPr lang="en-US" dirty="0"/>
              <a:t> no </a:t>
            </a:r>
            <a:r>
              <a:rPr lang="en-US" dirty="0" err="1"/>
              <a:t>estructurales</a:t>
            </a:r>
            <a:r>
              <a:rPr lang="en-US" dirty="0"/>
              <a:t> (NS).</a:t>
            </a:r>
            <a:endParaRPr dirty="0"/>
          </a:p>
          <a:p>
            <a:pPr marL="0" lvl="0" indent="0" algn="just" rtl="0">
              <a:lnSpc>
                <a:spcPct val="80000"/>
              </a:lnSpc>
              <a:spcBef>
                <a:spcPts val="0"/>
              </a:spcBef>
              <a:spcAft>
                <a:spcPts val="0"/>
              </a:spcAft>
              <a:buSzPts val="1800"/>
              <a:buNone/>
            </a:pPr>
            <a:r>
              <a:rPr lang="en-US" dirty="0"/>
              <a:t>Las </a:t>
            </a:r>
            <a:r>
              <a:rPr lang="en-US" dirty="0" err="1"/>
              <a:t>prot.</a:t>
            </a:r>
            <a:r>
              <a:rPr lang="en-US" dirty="0"/>
              <a:t> </a:t>
            </a:r>
            <a:r>
              <a:rPr lang="en-US" dirty="0" err="1"/>
              <a:t>estructurales</a:t>
            </a:r>
            <a:r>
              <a:rPr lang="en-US" dirty="0"/>
              <a:t> </a:t>
            </a:r>
            <a:r>
              <a:rPr lang="en-US" dirty="0" err="1"/>
              <a:t>están</a:t>
            </a:r>
            <a:r>
              <a:rPr lang="en-US" dirty="0"/>
              <a:t> </a:t>
            </a:r>
            <a:r>
              <a:rPr lang="en-US" dirty="0" err="1"/>
              <a:t>codificadas</a:t>
            </a:r>
            <a:r>
              <a:rPr lang="en-US" dirty="0"/>
              <a:t> </a:t>
            </a:r>
            <a:r>
              <a:rPr lang="en-US" dirty="0" err="1"/>
              <a:t>en</a:t>
            </a:r>
            <a:r>
              <a:rPr lang="en-US" dirty="0"/>
              <a:t> la </a:t>
            </a:r>
            <a:r>
              <a:rPr lang="en-US" dirty="0" err="1"/>
              <a:t>porción</a:t>
            </a:r>
            <a:r>
              <a:rPr lang="en-US" dirty="0"/>
              <a:t> N- terminal de la </a:t>
            </a:r>
            <a:r>
              <a:rPr lang="en-US" dirty="0" err="1"/>
              <a:t>poliproteína</a:t>
            </a:r>
            <a:r>
              <a:rPr lang="en-US" dirty="0"/>
              <a:t> y las </a:t>
            </a:r>
            <a:r>
              <a:rPr lang="en-US" dirty="0" err="1"/>
              <a:t>proteínas</a:t>
            </a:r>
            <a:r>
              <a:rPr lang="en-US" dirty="0"/>
              <a:t> no </a:t>
            </a:r>
            <a:r>
              <a:rPr lang="en-US" dirty="0" err="1"/>
              <a:t>estructurales</a:t>
            </a:r>
            <a:r>
              <a:rPr lang="en-US" dirty="0"/>
              <a:t> </a:t>
            </a:r>
            <a:r>
              <a:rPr lang="en-US" dirty="0" err="1"/>
              <a:t>en</a:t>
            </a:r>
            <a:r>
              <a:rPr lang="en-US" dirty="0"/>
              <a:t> </a:t>
            </a:r>
            <a:r>
              <a:rPr lang="en-US" dirty="0" err="1"/>
              <a:t>el</a:t>
            </a:r>
            <a:r>
              <a:rPr lang="en-US" dirty="0"/>
              <a:t> resto de la </a:t>
            </a:r>
            <a:r>
              <a:rPr lang="en-US" dirty="0" err="1"/>
              <a:t>misma</a:t>
            </a:r>
            <a:r>
              <a:rPr lang="en-US" dirty="0"/>
              <a:t>.</a:t>
            </a:r>
            <a:endParaRPr dirty="0"/>
          </a:p>
          <a:p>
            <a:pPr marL="0" lvl="0" indent="0" algn="just" rtl="0">
              <a:lnSpc>
                <a:spcPct val="80000"/>
              </a:lnSpc>
              <a:spcBef>
                <a:spcPts val="0"/>
              </a:spcBef>
              <a:spcAft>
                <a:spcPts val="0"/>
              </a:spcAft>
              <a:buSzPts val="1800"/>
              <a:buNone/>
            </a:pPr>
            <a:r>
              <a:rPr lang="en-US" dirty="0"/>
              <a:t>La </a:t>
            </a:r>
            <a:r>
              <a:rPr lang="en-US" dirty="0" err="1"/>
              <a:t>glicoproteína</a:t>
            </a:r>
            <a:r>
              <a:rPr lang="en-US" dirty="0"/>
              <a:t> E es la </a:t>
            </a:r>
            <a:r>
              <a:rPr lang="en-US" dirty="0" err="1"/>
              <a:t>hemaglutinina</a:t>
            </a:r>
            <a:r>
              <a:rPr lang="en-US" dirty="0"/>
              <a:t> viral: induce la </a:t>
            </a:r>
            <a:r>
              <a:rPr lang="en-US" dirty="0" err="1"/>
              <a:t>inmunidad</a:t>
            </a:r>
            <a:r>
              <a:rPr lang="en-US" dirty="0"/>
              <a:t> </a:t>
            </a:r>
            <a:r>
              <a:rPr lang="en-US" dirty="0" err="1"/>
              <a:t>protectora</a:t>
            </a:r>
            <a:r>
              <a:rPr lang="en-US" dirty="0"/>
              <a:t> </a:t>
            </a:r>
            <a:r>
              <a:rPr lang="en-US" dirty="0" err="1"/>
              <a:t>en</a:t>
            </a:r>
            <a:r>
              <a:rPr lang="en-US" dirty="0"/>
              <a:t> </a:t>
            </a:r>
            <a:r>
              <a:rPr lang="en-US" dirty="0" err="1"/>
              <a:t>el</a:t>
            </a:r>
            <a:r>
              <a:rPr lang="en-US" dirty="0"/>
              <a:t> </a:t>
            </a:r>
            <a:r>
              <a:rPr lang="en-US" dirty="0" err="1"/>
              <a:t>huésped</a:t>
            </a:r>
            <a:r>
              <a:rPr lang="en-US" dirty="0"/>
              <a:t> y la </a:t>
            </a:r>
            <a:r>
              <a:rPr lang="en-US" dirty="0" err="1"/>
              <a:t>formación</a:t>
            </a:r>
            <a:r>
              <a:rPr lang="en-US" dirty="0"/>
              <a:t> de </a:t>
            </a:r>
            <a:r>
              <a:rPr lang="en-US" dirty="0" err="1"/>
              <a:t>anticuerpos</a:t>
            </a:r>
            <a:r>
              <a:rPr lang="en-US" dirty="0"/>
              <a:t> no </a:t>
            </a:r>
            <a:r>
              <a:rPr lang="en-US" dirty="0" err="1"/>
              <a:t>neutralizantes</a:t>
            </a:r>
            <a:r>
              <a:rPr lang="en-US" dirty="0"/>
              <a:t> de </a:t>
            </a:r>
            <a:r>
              <a:rPr lang="en-US" dirty="0" err="1"/>
              <a:t>reacción</a:t>
            </a:r>
            <a:r>
              <a:rPr lang="en-US" dirty="0"/>
              <a:t> </a:t>
            </a:r>
            <a:r>
              <a:rPr lang="en-US" dirty="0" err="1"/>
              <a:t>cruzada</a:t>
            </a:r>
            <a:r>
              <a:rPr lang="en-US" dirty="0"/>
              <a:t> entre flavivirus.  </a:t>
            </a:r>
            <a:endParaRPr dirty="0"/>
          </a:p>
          <a:p>
            <a:pPr marL="0" marR="0" lvl="0" indent="0" algn="l" rtl="0">
              <a:lnSpc>
                <a:spcPct val="100000"/>
              </a:lnSpc>
              <a:spcBef>
                <a:spcPts val="0"/>
              </a:spcBef>
              <a:spcAft>
                <a:spcPts val="0"/>
              </a:spcAft>
              <a:buClr>
                <a:schemeClr val="dk1"/>
              </a:buClr>
              <a:buSzPts val="1100"/>
              <a:buFont typeface="Arial"/>
              <a:buNone/>
            </a:pPr>
            <a:r>
              <a:rPr lang="en-US" dirty="0"/>
              <a:t>ZIK </a:t>
            </a:r>
            <a:r>
              <a:rPr lang="en-US" sz="1800" b="0" i="0" dirty="0">
                <a:solidFill>
                  <a:schemeClr val="dk1"/>
                </a:solidFill>
                <a:latin typeface="Arial"/>
                <a:ea typeface="Arial"/>
                <a:cs typeface="Arial"/>
                <a:sym typeface="Arial"/>
              </a:rPr>
              <a:t> </a:t>
            </a:r>
            <a:r>
              <a:rPr lang="en-US" sz="1800" dirty="0">
                <a:solidFill>
                  <a:srgbClr val="FFFFFF"/>
                </a:solidFill>
                <a:latin typeface="Sniglet"/>
                <a:ea typeface="Sniglet"/>
                <a:cs typeface="Sniglet"/>
                <a:sym typeface="Sniglet"/>
              </a:rPr>
              <a:t>El </a:t>
            </a:r>
            <a:r>
              <a:rPr lang="en-US" sz="1800" dirty="0" err="1">
                <a:solidFill>
                  <a:srgbClr val="FFFFFF"/>
                </a:solidFill>
                <a:latin typeface="Sniglet"/>
                <a:ea typeface="Sniglet"/>
                <a:cs typeface="Sniglet"/>
                <a:sym typeface="Sniglet"/>
              </a:rPr>
              <a:t>genoma</a:t>
            </a:r>
            <a:r>
              <a:rPr lang="en-US" sz="1800" dirty="0">
                <a:solidFill>
                  <a:srgbClr val="FFFFFF"/>
                </a:solidFill>
                <a:latin typeface="Sniglet"/>
                <a:ea typeface="Sniglet"/>
                <a:cs typeface="Sniglet"/>
                <a:sym typeface="Sniglet"/>
              </a:rPr>
              <a:t> </a:t>
            </a:r>
            <a:r>
              <a:rPr lang="en-US" sz="1800" dirty="0" err="1">
                <a:solidFill>
                  <a:srgbClr val="FFFFFF"/>
                </a:solidFill>
                <a:latin typeface="Sniglet"/>
                <a:ea typeface="Sniglet"/>
                <a:cs typeface="Sniglet"/>
                <a:sym typeface="Sniglet"/>
              </a:rPr>
              <a:t>incluye</a:t>
            </a:r>
            <a:r>
              <a:rPr lang="en-US" sz="1800" dirty="0">
                <a:solidFill>
                  <a:srgbClr val="FFFFFF"/>
                </a:solidFill>
                <a:latin typeface="Sniglet"/>
                <a:ea typeface="Sniglet"/>
                <a:cs typeface="Sniglet"/>
                <a:sym typeface="Sniglet"/>
              </a:rPr>
              <a:t> </a:t>
            </a:r>
            <a:r>
              <a:rPr lang="en-US" sz="1800" dirty="0" err="1">
                <a:solidFill>
                  <a:srgbClr val="FFFFFF"/>
                </a:solidFill>
                <a:latin typeface="Sniglet"/>
                <a:ea typeface="Sniglet"/>
                <a:cs typeface="Sniglet"/>
                <a:sym typeface="Sniglet"/>
              </a:rPr>
              <a:t>una</a:t>
            </a:r>
            <a:r>
              <a:rPr lang="en-US" sz="1800" dirty="0">
                <a:solidFill>
                  <a:srgbClr val="FFFFFF"/>
                </a:solidFill>
                <a:latin typeface="Sniglet"/>
                <a:ea typeface="Sniglet"/>
                <a:cs typeface="Sniglet"/>
                <a:sym typeface="Sniglet"/>
              </a:rPr>
              <a:t> </a:t>
            </a:r>
            <a:r>
              <a:rPr lang="en-US" sz="1800" dirty="0" err="1">
                <a:solidFill>
                  <a:srgbClr val="FFFFFF"/>
                </a:solidFill>
                <a:latin typeface="Sniglet"/>
                <a:ea typeface="Sniglet"/>
                <a:cs typeface="Sniglet"/>
                <a:sym typeface="Sniglet"/>
              </a:rPr>
              <a:t>apertura</a:t>
            </a:r>
            <a:r>
              <a:rPr lang="en-US" sz="1800" dirty="0">
                <a:solidFill>
                  <a:srgbClr val="FFFFFF"/>
                </a:solidFill>
                <a:latin typeface="Sniglet"/>
                <a:ea typeface="Sniglet"/>
                <a:cs typeface="Sniglet"/>
                <a:sym typeface="Sniglet"/>
              </a:rPr>
              <a:t> </a:t>
            </a:r>
            <a:r>
              <a:rPr lang="en-US" sz="1800" dirty="0" err="1">
                <a:solidFill>
                  <a:srgbClr val="FFFFFF"/>
                </a:solidFill>
                <a:latin typeface="Sniglet"/>
                <a:ea typeface="Sniglet"/>
                <a:cs typeface="Sniglet"/>
                <a:sym typeface="Sniglet"/>
              </a:rPr>
              <a:t>completa</a:t>
            </a:r>
            <a:r>
              <a:rPr lang="en-US" sz="1800" dirty="0">
                <a:solidFill>
                  <a:srgbClr val="FFFFFF"/>
                </a:solidFill>
                <a:latin typeface="Sniglet"/>
                <a:ea typeface="Sniglet"/>
                <a:cs typeface="Sniglet"/>
                <a:sym typeface="Sniglet"/>
              </a:rPr>
              <a:t> </a:t>
            </a:r>
            <a:r>
              <a:rPr lang="en-US" sz="1800" dirty="0" err="1">
                <a:solidFill>
                  <a:srgbClr val="FFFFFF"/>
                </a:solidFill>
                <a:latin typeface="Sniglet"/>
                <a:ea typeface="Sniglet"/>
                <a:cs typeface="Sniglet"/>
                <a:sym typeface="Sniglet"/>
              </a:rPr>
              <a:t>marco</a:t>
            </a:r>
            <a:r>
              <a:rPr lang="en-US" sz="1800" dirty="0">
                <a:solidFill>
                  <a:srgbClr val="FFFFFF"/>
                </a:solidFill>
                <a:latin typeface="Sniglet"/>
                <a:ea typeface="Sniglet"/>
                <a:cs typeface="Sniglet"/>
                <a:sym typeface="Sniglet"/>
              </a:rPr>
              <a:t> de </a:t>
            </a:r>
            <a:r>
              <a:rPr lang="en-US" sz="1800" dirty="0" err="1">
                <a:solidFill>
                  <a:srgbClr val="FFFFFF"/>
                </a:solidFill>
                <a:latin typeface="Sniglet"/>
                <a:ea typeface="Sniglet"/>
                <a:cs typeface="Sniglet"/>
                <a:sym typeface="Sniglet"/>
              </a:rPr>
              <a:t>lectura</a:t>
            </a:r>
            <a:r>
              <a:rPr lang="en-US" sz="1800" dirty="0">
                <a:solidFill>
                  <a:srgbClr val="FFFFFF"/>
                </a:solidFill>
                <a:latin typeface="Sniglet"/>
                <a:ea typeface="Sniglet"/>
                <a:cs typeface="Sniglet"/>
                <a:sym typeface="Sniglet"/>
              </a:rPr>
              <a:t> ( ORF ) que </a:t>
            </a:r>
            <a:r>
              <a:rPr lang="en-US" sz="1800" dirty="0" err="1">
                <a:solidFill>
                  <a:srgbClr val="FFFFFF"/>
                </a:solidFill>
                <a:latin typeface="Sniglet"/>
                <a:ea typeface="Sniglet"/>
                <a:cs typeface="Sniglet"/>
                <a:sym typeface="Sniglet"/>
              </a:rPr>
              <a:t>codifica</a:t>
            </a:r>
            <a:r>
              <a:rPr lang="en-US" sz="1800" dirty="0">
                <a:solidFill>
                  <a:srgbClr val="FFFFFF"/>
                </a:solidFill>
                <a:latin typeface="Sniglet"/>
                <a:ea typeface="Sniglet"/>
                <a:cs typeface="Sniglet"/>
                <a:sym typeface="Sniglet"/>
              </a:rPr>
              <a:t> </a:t>
            </a:r>
            <a:r>
              <a:rPr lang="en-US" sz="1800" dirty="0" err="1">
                <a:solidFill>
                  <a:srgbClr val="FFFFFF"/>
                </a:solidFill>
                <a:latin typeface="Sniglet"/>
                <a:ea typeface="Sniglet"/>
                <a:cs typeface="Sniglet"/>
                <a:sym typeface="Sniglet"/>
              </a:rPr>
              <a:t>una</a:t>
            </a:r>
            <a:r>
              <a:rPr lang="en-US" sz="1800" dirty="0">
                <a:solidFill>
                  <a:srgbClr val="FFFFFF"/>
                </a:solidFill>
                <a:latin typeface="Sniglet"/>
                <a:ea typeface="Sniglet"/>
                <a:cs typeface="Sniglet"/>
                <a:sym typeface="Sniglet"/>
              </a:rPr>
              <a:t> </a:t>
            </a:r>
            <a:r>
              <a:rPr lang="en-US" sz="1800" dirty="0" err="1">
                <a:solidFill>
                  <a:srgbClr val="FFFFFF"/>
                </a:solidFill>
                <a:latin typeface="Sniglet"/>
                <a:ea typeface="Sniglet"/>
                <a:cs typeface="Sniglet"/>
                <a:sym typeface="Sniglet"/>
              </a:rPr>
              <a:t>poliproteína</a:t>
            </a:r>
            <a:r>
              <a:rPr lang="en-US" sz="1800" dirty="0">
                <a:solidFill>
                  <a:srgbClr val="FFFFFF"/>
                </a:solidFill>
                <a:latin typeface="Sniglet"/>
                <a:ea typeface="Sniglet"/>
                <a:cs typeface="Sniglet"/>
                <a:sym typeface="Sniglet"/>
              </a:rPr>
              <a:t> </a:t>
            </a:r>
            <a:r>
              <a:rPr lang="en-US" sz="1800" dirty="0" err="1">
                <a:solidFill>
                  <a:srgbClr val="FFFFFF"/>
                </a:solidFill>
                <a:latin typeface="Sniglet"/>
                <a:ea typeface="Sniglet"/>
                <a:cs typeface="Sniglet"/>
                <a:sym typeface="Sniglet"/>
              </a:rPr>
              <a:t>constituido</a:t>
            </a:r>
            <a:r>
              <a:rPr lang="en-US" sz="1800" dirty="0">
                <a:solidFill>
                  <a:srgbClr val="FFFFFF"/>
                </a:solidFill>
                <a:latin typeface="Sniglet"/>
                <a:ea typeface="Sniglet"/>
                <a:cs typeface="Sniglet"/>
                <a:sym typeface="Sniglet"/>
              </a:rPr>
              <a:t> </a:t>
            </a:r>
            <a:r>
              <a:rPr lang="en-US" sz="1800" dirty="0" err="1">
                <a:solidFill>
                  <a:srgbClr val="FFFFFF"/>
                </a:solidFill>
                <a:latin typeface="Sniglet"/>
                <a:ea typeface="Sniglet"/>
                <a:cs typeface="Sniglet"/>
                <a:sym typeface="Sniglet"/>
              </a:rPr>
              <a:t>por</a:t>
            </a:r>
            <a:r>
              <a:rPr lang="en-US" sz="1800" dirty="0">
                <a:solidFill>
                  <a:srgbClr val="FFFFFF"/>
                </a:solidFill>
                <a:latin typeface="Sniglet"/>
                <a:ea typeface="Sniglet"/>
                <a:cs typeface="Sniglet"/>
                <a:sym typeface="Sniglet"/>
              </a:rPr>
              <a:t> </a:t>
            </a:r>
            <a:r>
              <a:rPr lang="en-US" sz="1800" dirty="0" err="1">
                <a:solidFill>
                  <a:srgbClr val="FFFFFF"/>
                </a:solidFill>
                <a:latin typeface="Sniglet"/>
                <a:ea typeface="Sniglet"/>
                <a:cs typeface="Sniglet"/>
                <a:sym typeface="Sniglet"/>
              </a:rPr>
              <a:t>tres</a:t>
            </a:r>
            <a:r>
              <a:rPr lang="en-US" sz="1800" dirty="0">
                <a:solidFill>
                  <a:srgbClr val="FFFFFF"/>
                </a:solidFill>
                <a:latin typeface="Sniglet"/>
                <a:ea typeface="Sniglet"/>
                <a:cs typeface="Sniglet"/>
                <a:sym typeface="Sniglet"/>
              </a:rPr>
              <a:t> </a:t>
            </a:r>
            <a:r>
              <a:rPr lang="en-US" sz="1800" dirty="0" err="1">
                <a:solidFill>
                  <a:srgbClr val="FFFFFF"/>
                </a:solidFill>
                <a:latin typeface="Sniglet"/>
                <a:ea typeface="Sniglet"/>
                <a:cs typeface="Sniglet"/>
                <a:sym typeface="Sniglet"/>
              </a:rPr>
              <a:t>proteínas</a:t>
            </a:r>
            <a:r>
              <a:rPr lang="en-US" sz="1800" dirty="0">
                <a:solidFill>
                  <a:srgbClr val="FFFFFF"/>
                </a:solidFill>
                <a:latin typeface="Sniglet"/>
                <a:ea typeface="Sniglet"/>
                <a:cs typeface="Sniglet"/>
                <a:sym typeface="Sniglet"/>
              </a:rPr>
              <a:t> </a:t>
            </a:r>
            <a:r>
              <a:rPr lang="en-US" sz="1800" dirty="0" err="1">
                <a:solidFill>
                  <a:srgbClr val="FFFFFF"/>
                </a:solidFill>
                <a:latin typeface="Sniglet"/>
                <a:ea typeface="Sniglet"/>
                <a:cs typeface="Sniglet"/>
                <a:sym typeface="Sniglet"/>
              </a:rPr>
              <a:t>estructurales</a:t>
            </a:r>
            <a:r>
              <a:rPr lang="en-US" sz="1800" dirty="0">
                <a:solidFill>
                  <a:srgbClr val="FFFFFF"/>
                </a:solidFill>
                <a:latin typeface="Sniglet"/>
                <a:ea typeface="Sniglet"/>
                <a:cs typeface="Sniglet"/>
                <a:sym typeface="Sniglet"/>
              </a:rPr>
              <a:t> : ( la </a:t>
            </a:r>
            <a:r>
              <a:rPr lang="en-US" sz="1800" dirty="0" err="1">
                <a:solidFill>
                  <a:srgbClr val="FFFFFF"/>
                </a:solidFill>
                <a:latin typeface="Sniglet"/>
                <a:ea typeface="Sniglet"/>
                <a:cs typeface="Sniglet"/>
                <a:sym typeface="Sniglet"/>
              </a:rPr>
              <a:t>cápside</a:t>
            </a:r>
            <a:r>
              <a:rPr lang="en-US" sz="1800" dirty="0">
                <a:solidFill>
                  <a:srgbClr val="FFFFFF"/>
                </a:solidFill>
                <a:latin typeface="Sniglet"/>
                <a:ea typeface="Sniglet"/>
                <a:cs typeface="Sniglet"/>
                <a:sym typeface="Sniglet"/>
              </a:rPr>
              <a:t> (C), </a:t>
            </a:r>
            <a:r>
              <a:rPr lang="en-US" sz="1800" dirty="0" err="1">
                <a:solidFill>
                  <a:srgbClr val="FFFFFF"/>
                </a:solidFill>
                <a:latin typeface="Sniglet"/>
                <a:ea typeface="Sniglet"/>
                <a:cs typeface="Sniglet"/>
                <a:sym typeface="Sniglet"/>
              </a:rPr>
              <a:t>premembrana</a:t>
            </a:r>
            <a:r>
              <a:rPr lang="en-US" sz="1800" dirty="0">
                <a:solidFill>
                  <a:srgbClr val="FFFFFF"/>
                </a:solidFill>
                <a:latin typeface="Sniglet"/>
                <a:ea typeface="Sniglet"/>
                <a:cs typeface="Sniglet"/>
                <a:sym typeface="Sniglet"/>
              </a:rPr>
              <a:t> / </a:t>
            </a:r>
            <a:r>
              <a:rPr lang="en-US" sz="1800" dirty="0" err="1">
                <a:solidFill>
                  <a:srgbClr val="FFFFFF"/>
                </a:solidFill>
                <a:latin typeface="Sniglet"/>
                <a:ea typeface="Sniglet"/>
                <a:cs typeface="Sniglet"/>
                <a:sym typeface="Sniglet"/>
              </a:rPr>
              <a:t>membrana</a:t>
            </a:r>
            <a:r>
              <a:rPr lang="en-US" sz="1800" dirty="0">
                <a:solidFill>
                  <a:srgbClr val="FFFFFF"/>
                </a:solidFill>
                <a:latin typeface="Sniglet"/>
                <a:ea typeface="Sniglet"/>
                <a:cs typeface="Sniglet"/>
                <a:sym typeface="Sniglet"/>
              </a:rPr>
              <a:t> (PRM ) , y la </a:t>
            </a:r>
            <a:r>
              <a:rPr lang="en-US" sz="1800" dirty="0" err="1">
                <a:solidFill>
                  <a:srgbClr val="FFFFFF"/>
                </a:solidFill>
                <a:latin typeface="Sniglet"/>
                <a:ea typeface="Sniglet"/>
                <a:cs typeface="Sniglet"/>
                <a:sym typeface="Sniglet"/>
              </a:rPr>
              <a:t>envoltura</a:t>
            </a:r>
            <a:r>
              <a:rPr lang="en-US" sz="1800" dirty="0">
                <a:solidFill>
                  <a:srgbClr val="FFFFFF"/>
                </a:solidFill>
                <a:latin typeface="Sniglet"/>
                <a:ea typeface="Sniglet"/>
                <a:cs typeface="Sniglet"/>
                <a:sym typeface="Sniglet"/>
              </a:rPr>
              <a:t> (E ) , y </a:t>
            </a:r>
            <a:r>
              <a:rPr lang="en-US" sz="1800" dirty="0" err="1">
                <a:solidFill>
                  <a:srgbClr val="FFFFFF"/>
                </a:solidFill>
                <a:latin typeface="Sniglet"/>
                <a:ea typeface="Sniglet"/>
                <a:cs typeface="Sniglet"/>
                <a:sym typeface="Sniglet"/>
              </a:rPr>
              <a:t>siete</a:t>
            </a:r>
            <a:r>
              <a:rPr lang="en-US" sz="1800" dirty="0">
                <a:solidFill>
                  <a:srgbClr val="FFFFFF"/>
                </a:solidFill>
                <a:latin typeface="Sniglet"/>
                <a:ea typeface="Sniglet"/>
                <a:cs typeface="Sniglet"/>
                <a:sym typeface="Sniglet"/>
              </a:rPr>
              <a:t> </a:t>
            </a:r>
            <a:r>
              <a:rPr lang="en-US" sz="1800" dirty="0" err="1">
                <a:solidFill>
                  <a:srgbClr val="FFFFFF"/>
                </a:solidFill>
                <a:latin typeface="Sniglet"/>
                <a:ea typeface="Sniglet"/>
                <a:cs typeface="Sniglet"/>
                <a:sym typeface="Sniglet"/>
              </a:rPr>
              <a:t>proteínas</a:t>
            </a:r>
            <a:r>
              <a:rPr lang="en-US" sz="1800" dirty="0">
                <a:solidFill>
                  <a:srgbClr val="FFFFFF"/>
                </a:solidFill>
                <a:latin typeface="Sniglet"/>
                <a:ea typeface="Sniglet"/>
                <a:cs typeface="Sniglet"/>
                <a:sym typeface="Sniglet"/>
              </a:rPr>
              <a:t> no </a:t>
            </a:r>
            <a:r>
              <a:rPr lang="en-US" sz="1800" dirty="0" err="1">
                <a:solidFill>
                  <a:srgbClr val="FFFFFF"/>
                </a:solidFill>
                <a:latin typeface="Sniglet"/>
                <a:ea typeface="Sniglet"/>
                <a:cs typeface="Sniglet"/>
                <a:sym typeface="Sniglet"/>
              </a:rPr>
              <a:t>estructurales</a:t>
            </a:r>
            <a:r>
              <a:rPr lang="en-US" sz="1800" dirty="0">
                <a:solidFill>
                  <a:srgbClr val="FFFFFF"/>
                </a:solidFill>
                <a:latin typeface="Sniglet"/>
                <a:ea typeface="Sniglet"/>
                <a:cs typeface="Sniglet"/>
                <a:sym typeface="Sniglet"/>
              </a:rPr>
              <a:t> ( NS1 , NS2A , NS2B , NS3 , NS4A , 2K , NS4B y NS5 ) </a:t>
            </a:r>
            <a:endParaRPr dirty="0"/>
          </a:p>
          <a:p>
            <a:pPr marL="0" marR="0" lvl="0" indent="0" algn="l" rtl="0">
              <a:lnSpc>
                <a:spcPct val="100000"/>
              </a:lnSpc>
              <a:spcBef>
                <a:spcPts val="0"/>
              </a:spcBef>
              <a:spcAft>
                <a:spcPts val="0"/>
              </a:spcAft>
              <a:buClr>
                <a:srgbClr val="000000"/>
              </a:buClr>
              <a:buSzPts val="1800"/>
              <a:buFont typeface="Arial"/>
              <a:buNone/>
            </a:pPr>
            <a:r>
              <a:rPr lang="en-US" dirty="0"/>
              <a:t>PRM ( forma </a:t>
            </a:r>
            <a:r>
              <a:rPr lang="en-US" dirty="0" err="1"/>
              <a:t>inmadura</a:t>
            </a:r>
            <a:r>
              <a:rPr lang="en-US" dirty="0"/>
              <a:t> ) que </a:t>
            </a:r>
            <a:r>
              <a:rPr lang="en-US" dirty="0" err="1"/>
              <a:t>obtiene</a:t>
            </a:r>
            <a:r>
              <a:rPr lang="en-US" dirty="0"/>
              <a:t> </a:t>
            </a:r>
            <a:r>
              <a:rPr lang="en-US" dirty="0" err="1"/>
              <a:t>escinde</a:t>
            </a:r>
            <a:r>
              <a:rPr lang="en-US" dirty="0"/>
              <a:t> a PR y M con la </a:t>
            </a:r>
            <a:r>
              <a:rPr lang="en-US" dirty="0" err="1"/>
              <a:t>ayuda</a:t>
            </a:r>
            <a:r>
              <a:rPr lang="en-US" dirty="0"/>
              <a:t> de la </a:t>
            </a:r>
            <a:r>
              <a:rPr lang="en-US" dirty="0" err="1"/>
              <a:t>enzima</a:t>
            </a:r>
            <a:r>
              <a:rPr lang="en-US" dirty="0"/>
              <a:t> </a:t>
            </a:r>
            <a:r>
              <a:rPr lang="en-US" dirty="0" err="1"/>
              <a:t>furina</a:t>
            </a:r>
            <a:r>
              <a:rPr lang="en-US" dirty="0"/>
              <a:t> </a:t>
            </a:r>
            <a:endParaRPr dirty="0"/>
          </a:p>
          <a:p>
            <a:pPr marL="0" marR="0" lvl="0" indent="0" algn="l" rtl="0">
              <a:lnSpc>
                <a:spcPct val="100000"/>
              </a:lnSpc>
              <a:spcBef>
                <a:spcPts val="0"/>
              </a:spcBef>
              <a:spcAft>
                <a:spcPts val="0"/>
              </a:spcAft>
              <a:buClr>
                <a:srgbClr val="000000"/>
              </a:buClr>
              <a:buSzPts val="1800"/>
              <a:buFont typeface="Arial"/>
              <a:buNone/>
            </a:pPr>
            <a:endParaRPr sz="1800" dirty="0">
              <a:solidFill>
                <a:srgbClr val="FFFFFF"/>
              </a:solidFill>
              <a:latin typeface="Sniglet"/>
              <a:ea typeface="Sniglet"/>
              <a:cs typeface="Sniglet"/>
              <a:sym typeface="Sniglet"/>
            </a:endParaRPr>
          </a:p>
          <a:p>
            <a:pPr marL="455612" marR="0" lvl="0" indent="-455612" algn="l" rtl="0">
              <a:lnSpc>
                <a:spcPct val="100000"/>
              </a:lnSpc>
              <a:spcBef>
                <a:spcPts val="0"/>
              </a:spcBef>
              <a:spcAft>
                <a:spcPts val="0"/>
              </a:spcAft>
              <a:buClr>
                <a:schemeClr val="dk1"/>
              </a:buClr>
              <a:buSzPts val="2100"/>
              <a:buFont typeface="Noto Sans Symbols"/>
              <a:buChar char="✔"/>
            </a:pPr>
            <a:r>
              <a:rPr lang="en-US" sz="1800" dirty="0">
                <a:solidFill>
                  <a:srgbClr val="FFFFFF"/>
                </a:solidFill>
                <a:latin typeface="Sniglet"/>
                <a:ea typeface="Sniglet"/>
                <a:cs typeface="Sniglet"/>
                <a:sym typeface="Sniglet"/>
              </a:rPr>
              <a:t>CHICK </a:t>
            </a:r>
            <a:r>
              <a:rPr lang="en-US" sz="1800" dirty="0">
                <a:solidFill>
                  <a:schemeClr val="dk1"/>
                </a:solidFill>
              </a:rPr>
              <a:t>D</a:t>
            </a:r>
            <a:r>
              <a:rPr lang="en-US" sz="1800" b="0" i="0" u="none" strike="noStrike" cap="none" dirty="0">
                <a:solidFill>
                  <a:schemeClr val="dk1"/>
                </a:solidFill>
              </a:rPr>
              <a:t>os </a:t>
            </a:r>
            <a:r>
              <a:rPr lang="en-US" sz="1800" b="0" i="0" u="none" strike="noStrike" cap="none" dirty="0" err="1">
                <a:solidFill>
                  <a:schemeClr val="dk1"/>
                </a:solidFill>
              </a:rPr>
              <a:t>glicoproteínas</a:t>
            </a:r>
            <a:r>
              <a:rPr lang="en-US" sz="1800" b="0" i="0" u="none" strike="noStrike" cap="none" dirty="0">
                <a:solidFill>
                  <a:schemeClr val="dk1"/>
                </a:solidFill>
              </a:rPr>
              <a:t> </a:t>
            </a:r>
            <a:r>
              <a:rPr lang="en-US" sz="1800" b="0" i="0" u="none" strike="noStrike" cap="none" dirty="0" err="1">
                <a:solidFill>
                  <a:schemeClr val="dk1"/>
                </a:solidFill>
              </a:rPr>
              <a:t>virales</a:t>
            </a:r>
            <a:r>
              <a:rPr lang="en-US" sz="1800" b="0" i="0" u="none" strike="noStrike" cap="none" dirty="0">
                <a:solidFill>
                  <a:schemeClr val="dk1"/>
                </a:solidFill>
              </a:rPr>
              <a:t>: E1 y E2, de gran </a:t>
            </a:r>
            <a:r>
              <a:rPr lang="en-US" sz="1800" b="0" i="0" u="none" strike="noStrike" cap="none" dirty="0" err="1">
                <a:solidFill>
                  <a:schemeClr val="dk1"/>
                </a:solidFill>
              </a:rPr>
              <a:t>importancia</a:t>
            </a:r>
            <a:r>
              <a:rPr lang="en-US" sz="1800" b="0" i="0" u="none" strike="noStrike" cap="none" dirty="0">
                <a:solidFill>
                  <a:schemeClr val="dk1"/>
                </a:solidFill>
              </a:rPr>
              <a:t> para </a:t>
            </a:r>
            <a:r>
              <a:rPr lang="en-US" sz="1800" b="0" i="0" u="none" strike="noStrike" cap="none" dirty="0" err="1">
                <a:solidFill>
                  <a:schemeClr val="dk1"/>
                </a:solidFill>
              </a:rPr>
              <a:t>el</a:t>
            </a:r>
            <a:r>
              <a:rPr lang="en-US" sz="1800" b="0" i="0" u="none" strike="noStrike" cap="none" dirty="0">
                <a:solidFill>
                  <a:schemeClr val="dk1"/>
                </a:solidFill>
              </a:rPr>
              <a:t> </a:t>
            </a:r>
            <a:r>
              <a:rPr lang="en-US" sz="1800" b="0" i="0" u="none" strike="noStrike" cap="none" dirty="0" err="1">
                <a:solidFill>
                  <a:schemeClr val="dk1"/>
                </a:solidFill>
              </a:rPr>
              <a:t>reconocimiento</a:t>
            </a:r>
            <a:r>
              <a:rPr lang="en-US" sz="1800" b="0" i="0" u="none" strike="noStrike" cap="none" dirty="0">
                <a:solidFill>
                  <a:schemeClr val="dk1"/>
                </a:solidFill>
              </a:rPr>
              <a:t>.</a:t>
            </a:r>
            <a:endParaRPr dirty="0"/>
          </a:p>
          <a:p>
            <a:pPr marL="455612" lvl="0" indent="-455612" algn="l" rtl="0">
              <a:lnSpc>
                <a:spcPct val="100000"/>
              </a:lnSpc>
              <a:spcBef>
                <a:spcPts val="0"/>
              </a:spcBef>
              <a:spcAft>
                <a:spcPts val="0"/>
              </a:spcAft>
              <a:buClr>
                <a:schemeClr val="dk1"/>
              </a:buClr>
              <a:buSzPts val="2100"/>
              <a:buFont typeface="Noto Sans Symbols"/>
              <a:buChar char="✔"/>
            </a:pPr>
            <a:r>
              <a:rPr lang="en-US" sz="1800" b="0" i="0" u="none" strike="noStrike" cap="none" dirty="0" err="1">
                <a:solidFill>
                  <a:schemeClr val="dk1"/>
                </a:solidFill>
              </a:rPr>
              <a:t>Su</a:t>
            </a:r>
            <a:r>
              <a:rPr lang="en-US" sz="1800" b="0" i="0" u="none" strike="noStrike" cap="none" dirty="0">
                <a:solidFill>
                  <a:schemeClr val="dk1"/>
                </a:solidFill>
              </a:rPr>
              <a:t> </a:t>
            </a:r>
            <a:r>
              <a:rPr lang="en-US" sz="1800" b="0" i="0" u="none" strike="noStrike" cap="none" dirty="0" err="1">
                <a:solidFill>
                  <a:schemeClr val="dk1"/>
                </a:solidFill>
              </a:rPr>
              <a:t>genoma</a:t>
            </a:r>
            <a:r>
              <a:rPr lang="en-US" sz="1800" b="0" i="0" u="none" strike="noStrike" cap="none" dirty="0">
                <a:solidFill>
                  <a:schemeClr val="dk1"/>
                </a:solidFill>
              </a:rPr>
              <a:t> </a:t>
            </a:r>
            <a:r>
              <a:rPr lang="en-US" sz="1800" b="0" i="0" u="none" strike="noStrike" cap="none" dirty="0" err="1">
                <a:solidFill>
                  <a:schemeClr val="dk1"/>
                </a:solidFill>
              </a:rPr>
              <a:t>codifica</a:t>
            </a:r>
            <a:r>
              <a:rPr lang="en-US" sz="1800" b="0" i="0" u="none" strike="noStrike" cap="none" dirty="0">
                <a:solidFill>
                  <a:schemeClr val="dk1"/>
                </a:solidFill>
              </a:rPr>
              <a:t> </a:t>
            </a:r>
            <a:r>
              <a:rPr lang="en-US" sz="1800" b="0" i="0" u="none" strike="noStrike" cap="none" dirty="0" err="1">
                <a:solidFill>
                  <a:schemeClr val="dk1"/>
                </a:solidFill>
              </a:rPr>
              <a:t>tres</a:t>
            </a:r>
            <a:r>
              <a:rPr lang="en-US" sz="1800" b="0" i="0" u="none" strike="noStrike" cap="none" dirty="0">
                <a:solidFill>
                  <a:schemeClr val="dk1"/>
                </a:solidFill>
              </a:rPr>
              <a:t> </a:t>
            </a:r>
            <a:r>
              <a:rPr lang="en-US" sz="1800" b="0" i="0" u="none" strike="noStrike" cap="none" dirty="0" err="1">
                <a:solidFill>
                  <a:schemeClr val="dk1"/>
                </a:solidFill>
              </a:rPr>
              <a:t>proteínas</a:t>
            </a:r>
            <a:r>
              <a:rPr lang="en-US" sz="1800" b="0" i="0" u="none" strike="noStrike" cap="none" dirty="0">
                <a:solidFill>
                  <a:schemeClr val="dk1"/>
                </a:solidFill>
              </a:rPr>
              <a:t> </a:t>
            </a:r>
            <a:r>
              <a:rPr lang="en-US" sz="1800" b="0" i="0" u="none" strike="noStrike" cap="none" dirty="0" err="1">
                <a:solidFill>
                  <a:schemeClr val="dk1"/>
                </a:solidFill>
              </a:rPr>
              <a:t>estructurales</a:t>
            </a:r>
            <a:r>
              <a:rPr lang="en-US" sz="1800" b="0" i="0" u="none" strike="noStrike" cap="none" dirty="0">
                <a:solidFill>
                  <a:schemeClr val="dk1"/>
                </a:solidFill>
              </a:rPr>
              <a:t> (C, E1 y E2):  </a:t>
            </a:r>
            <a:r>
              <a:rPr lang="en-US" sz="1800" b="0" i="0" u="none" strike="noStrike" cap="none" dirty="0" err="1">
                <a:solidFill>
                  <a:schemeClr val="dk1"/>
                </a:solidFill>
              </a:rPr>
              <a:t>implicadas</a:t>
            </a:r>
            <a:r>
              <a:rPr lang="en-US" sz="1800" b="0" i="0" u="none" strike="noStrike" cap="none" dirty="0">
                <a:solidFill>
                  <a:schemeClr val="dk1"/>
                </a:solidFill>
              </a:rPr>
              <a:t> </a:t>
            </a:r>
            <a:r>
              <a:rPr lang="en-US" sz="1800" b="0" i="0" u="none" strike="noStrike" cap="none" dirty="0" err="1">
                <a:solidFill>
                  <a:schemeClr val="dk1"/>
                </a:solidFill>
              </a:rPr>
              <a:t>en</a:t>
            </a:r>
            <a:r>
              <a:rPr lang="en-US" sz="1800" b="0" i="0" u="none" strike="noStrike" cap="none" dirty="0">
                <a:solidFill>
                  <a:schemeClr val="dk1"/>
                </a:solidFill>
              </a:rPr>
              <a:t> </a:t>
            </a:r>
            <a:r>
              <a:rPr lang="en-US" sz="1800" b="0" i="0" u="none" strike="noStrike" cap="none" dirty="0" err="1">
                <a:solidFill>
                  <a:schemeClr val="dk1"/>
                </a:solidFill>
              </a:rPr>
              <a:t>el</a:t>
            </a:r>
            <a:r>
              <a:rPr lang="en-US" sz="1800" b="0" i="0" u="none" strike="noStrike" cap="none" dirty="0">
                <a:solidFill>
                  <a:schemeClr val="dk1"/>
                </a:solidFill>
              </a:rPr>
              <a:t> </a:t>
            </a:r>
            <a:r>
              <a:rPr lang="en-US" sz="1800" b="0" i="0" u="none" strike="noStrike" cap="none" dirty="0" err="1">
                <a:solidFill>
                  <a:schemeClr val="dk1"/>
                </a:solidFill>
              </a:rPr>
              <a:t>reconocimiento</a:t>
            </a:r>
            <a:r>
              <a:rPr lang="en-US" sz="1800" b="0" i="0" u="none" strike="noStrike" cap="none" dirty="0">
                <a:solidFill>
                  <a:schemeClr val="dk1"/>
                </a:solidFill>
              </a:rPr>
              <a:t> </a:t>
            </a:r>
            <a:r>
              <a:rPr lang="en-US" sz="1800" b="0" i="0" u="none" strike="noStrike" cap="none" dirty="0" err="1">
                <a:solidFill>
                  <a:schemeClr val="dk1"/>
                </a:solidFill>
              </a:rPr>
              <a:t>celular</a:t>
            </a:r>
            <a:r>
              <a:rPr lang="en-US" sz="1800" b="0" i="0" u="none" strike="noStrike" cap="none" dirty="0">
                <a:solidFill>
                  <a:schemeClr val="dk1"/>
                </a:solidFill>
              </a:rPr>
              <a:t>.</a:t>
            </a:r>
            <a:endParaRPr dirty="0"/>
          </a:p>
          <a:p>
            <a:pPr marL="455612" lvl="0" indent="-455612" algn="l" rtl="0">
              <a:lnSpc>
                <a:spcPct val="100000"/>
              </a:lnSpc>
              <a:spcBef>
                <a:spcPts val="0"/>
              </a:spcBef>
              <a:spcAft>
                <a:spcPts val="0"/>
              </a:spcAft>
              <a:buClr>
                <a:schemeClr val="dk1"/>
              </a:buClr>
              <a:buSzPts val="2100"/>
              <a:buFont typeface="Noto Sans Symbols"/>
              <a:buChar char="✔"/>
            </a:pPr>
            <a:r>
              <a:rPr lang="en-US" sz="1800" b="0" i="0" u="none" strike="noStrike" cap="none" dirty="0">
                <a:solidFill>
                  <a:schemeClr val="dk1"/>
                </a:solidFill>
              </a:rPr>
              <a:t>4 no </a:t>
            </a:r>
            <a:r>
              <a:rPr lang="en-US" sz="1800" b="0" i="0" u="none" strike="noStrike" cap="none" dirty="0" err="1">
                <a:solidFill>
                  <a:schemeClr val="dk1"/>
                </a:solidFill>
              </a:rPr>
              <a:t>estructurales</a:t>
            </a:r>
            <a:r>
              <a:rPr lang="en-US" sz="1800" b="0" i="0" u="none" strike="noStrike" cap="none" dirty="0">
                <a:solidFill>
                  <a:schemeClr val="dk1"/>
                </a:solidFill>
              </a:rPr>
              <a:t> (nsP1-4): </a:t>
            </a:r>
            <a:r>
              <a:rPr lang="en-US" sz="1800" b="0" i="0" u="none" strike="noStrike" cap="none" dirty="0" err="1">
                <a:solidFill>
                  <a:schemeClr val="dk1"/>
                </a:solidFill>
              </a:rPr>
              <a:t>replicación</a:t>
            </a:r>
            <a:r>
              <a:rPr lang="en-US" sz="1800" b="0" i="0" u="none" strike="noStrike" cap="none" dirty="0">
                <a:solidFill>
                  <a:schemeClr val="dk1"/>
                </a:solidFill>
              </a:rPr>
              <a:t> del virus.</a:t>
            </a:r>
            <a:endParaRPr sz="1800" b="0" i="0" u="none" strike="noStrike" cap="none" dirty="0">
              <a:solidFill>
                <a:srgbClr val="000000"/>
              </a:solidFill>
            </a:endParaRPr>
          </a:p>
          <a:p>
            <a:pPr marL="455612" lvl="0" indent="-322262" algn="l" rtl="0">
              <a:lnSpc>
                <a:spcPct val="100000"/>
              </a:lnSpc>
              <a:spcBef>
                <a:spcPts val="0"/>
              </a:spcBef>
              <a:spcAft>
                <a:spcPts val="0"/>
              </a:spcAft>
              <a:buClr>
                <a:schemeClr val="dk1"/>
              </a:buClr>
              <a:buSzPts val="2100"/>
              <a:buFont typeface="Noto Sans Symbols"/>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dirty="0"/>
              <a:t>La </a:t>
            </a:r>
            <a:r>
              <a:rPr lang="en-US" dirty="0" err="1"/>
              <a:t>estructura</a:t>
            </a:r>
            <a:r>
              <a:rPr lang="en-US" dirty="0"/>
              <a:t> de </a:t>
            </a:r>
            <a:r>
              <a:rPr lang="en-US" dirty="0" err="1"/>
              <a:t>este</a:t>
            </a:r>
            <a:r>
              <a:rPr lang="en-US" dirty="0"/>
              <a:t> virus es similar a la de </a:t>
            </a:r>
            <a:r>
              <a:rPr lang="en-US" dirty="0" err="1"/>
              <a:t>otros</a:t>
            </a:r>
            <a:r>
              <a:rPr lang="en-US" dirty="0"/>
              <a:t> flavivirus, </a:t>
            </a:r>
            <a:r>
              <a:rPr lang="en-US" dirty="0" err="1"/>
              <a:t>los</a:t>
            </a:r>
            <a:r>
              <a:rPr lang="en-US" dirty="0"/>
              <a:t> </a:t>
            </a:r>
            <a:r>
              <a:rPr lang="en-US" dirty="0" err="1"/>
              <a:t>cuales</a:t>
            </a:r>
            <a:r>
              <a:rPr lang="en-US" dirty="0"/>
              <a:t> </a:t>
            </a:r>
            <a:r>
              <a:rPr lang="en-US" dirty="0" err="1"/>
              <a:t>presentan</a:t>
            </a:r>
            <a:r>
              <a:rPr lang="en-US" dirty="0"/>
              <a:t> </a:t>
            </a:r>
            <a:r>
              <a:rPr lang="en-US" dirty="0" err="1"/>
              <a:t>una</a:t>
            </a:r>
            <a:r>
              <a:rPr lang="en-US" dirty="0"/>
              <a:t> </a:t>
            </a:r>
            <a:r>
              <a:rPr lang="en-US" dirty="0" err="1"/>
              <a:t>estructura</a:t>
            </a:r>
            <a:r>
              <a:rPr lang="en-US" dirty="0"/>
              <a:t> </a:t>
            </a:r>
            <a:r>
              <a:rPr lang="en-US" dirty="0" err="1"/>
              <a:t>icosaédrica</a:t>
            </a:r>
            <a:r>
              <a:rPr lang="en-US" dirty="0"/>
              <a:t>, de </a:t>
            </a:r>
            <a:r>
              <a:rPr lang="en-US" dirty="0" err="1"/>
              <a:t>alrededor</a:t>
            </a:r>
            <a:r>
              <a:rPr lang="en-US" dirty="0"/>
              <a:t> de 50 nm de </a:t>
            </a:r>
            <a:r>
              <a:rPr lang="en-US" dirty="0" err="1"/>
              <a:t>diámetro</a:t>
            </a:r>
            <a:r>
              <a:rPr lang="en-US" dirty="0"/>
              <a:t>, y </a:t>
            </a:r>
            <a:r>
              <a:rPr lang="en-US" dirty="0" err="1"/>
              <a:t>contienen</a:t>
            </a:r>
            <a:r>
              <a:rPr lang="en-US" dirty="0"/>
              <a:t> </a:t>
            </a:r>
            <a:r>
              <a:rPr lang="en-US" dirty="0" err="1"/>
              <a:t>una</a:t>
            </a:r>
            <a:r>
              <a:rPr lang="en-US" dirty="0"/>
              <a:t> </a:t>
            </a:r>
            <a:r>
              <a:rPr lang="en-US" dirty="0" err="1"/>
              <a:t>envoltura</a:t>
            </a:r>
            <a:r>
              <a:rPr lang="en-US" dirty="0"/>
              <a:t> </a:t>
            </a:r>
            <a:r>
              <a:rPr lang="en-US" dirty="0" err="1"/>
              <a:t>lipídica</a:t>
            </a:r>
            <a:r>
              <a:rPr lang="en-US" dirty="0"/>
              <a:t> </a:t>
            </a:r>
            <a:r>
              <a:rPr lang="en-US" dirty="0" err="1"/>
              <a:t>cubierta</a:t>
            </a:r>
            <a:r>
              <a:rPr lang="en-US" dirty="0"/>
              <a:t> con </a:t>
            </a:r>
            <a:r>
              <a:rPr lang="en-US" dirty="0" err="1"/>
              <a:t>proyecciones</a:t>
            </a:r>
            <a:r>
              <a:rPr lang="en-US" dirty="0"/>
              <a:t> de </a:t>
            </a:r>
            <a:r>
              <a:rPr lang="en-US" dirty="0" err="1"/>
              <a:t>superficie</a:t>
            </a:r>
            <a:r>
              <a:rPr lang="en-US" dirty="0"/>
              <a:t> que </a:t>
            </a:r>
            <a:r>
              <a:rPr lang="en-US" dirty="0" err="1"/>
              <a:t>incluyen</a:t>
            </a:r>
            <a:r>
              <a:rPr lang="en-US" dirty="0"/>
              <a:t>: </a:t>
            </a:r>
            <a:r>
              <a:rPr lang="en-US" dirty="0" err="1"/>
              <a:t>una</a:t>
            </a:r>
            <a:r>
              <a:rPr lang="en-US" dirty="0"/>
              <a:t> </a:t>
            </a:r>
            <a:r>
              <a:rPr lang="en-US" dirty="0" err="1"/>
              <a:t>proteína</a:t>
            </a:r>
            <a:r>
              <a:rPr lang="en-US" dirty="0"/>
              <a:t> M (</a:t>
            </a:r>
            <a:r>
              <a:rPr lang="en-US" dirty="0" err="1"/>
              <a:t>membrana</a:t>
            </a:r>
            <a:r>
              <a:rPr lang="en-US" dirty="0"/>
              <a:t>), </a:t>
            </a:r>
            <a:r>
              <a:rPr lang="en-US" dirty="0" err="1"/>
              <a:t>una</a:t>
            </a:r>
            <a:r>
              <a:rPr lang="en-US" dirty="0"/>
              <a:t> </a:t>
            </a:r>
            <a:r>
              <a:rPr lang="en-US" dirty="0" err="1"/>
              <a:t>proteína</a:t>
            </a:r>
            <a:r>
              <a:rPr lang="en-US" dirty="0"/>
              <a:t> E (“</a:t>
            </a:r>
            <a:r>
              <a:rPr lang="en-US" dirty="0" err="1"/>
              <a:t>envoltura</a:t>
            </a:r>
            <a:r>
              <a:rPr lang="en-US" dirty="0"/>
              <a:t>”)- que </a:t>
            </a:r>
            <a:r>
              <a:rPr lang="en-US" dirty="0" err="1"/>
              <a:t>interviene</a:t>
            </a:r>
            <a:r>
              <a:rPr lang="en-US" dirty="0"/>
              <a:t> </a:t>
            </a:r>
            <a:r>
              <a:rPr lang="en-US" dirty="0" err="1"/>
              <a:t>en</a:t>
            </a:r>
            <a:r>
              <a:rPr lang="en-US" dirty="0"/>
              <a:t> la </a:t>
            </a:r>
            <a:r>
              <a:rPr lang="en-US" dirty="0" err="1"/>
              <a:t>unión</a:t>
            </a:r>
            <a:r>
              <a:rPr lang="en-US" dirty="0"/>
              <a:t> a </a:t>
            </a:r>
            <a:r>
              <a:rPr lang="en-US" dirty="0" err="1"/>
              <a:t>receptores</a:t>
            </a:r>
            <a:r>
              <a:rPr lang="en-US" dirty="0"/>
              <a:t> </a:t>
            </a:r>
            <a:r>
              <a:rPr lang="en-US" dirty="0" err="1"/>
              <a:t>celulares</a:t>
            </a:r>
            <a:r>
              <a:rPr lang="en-US" dirty="0"/>
              <a:t> y la </a:t>
            </a:r>
            <a:r>
              <a:rPr lang="en-US" dirty="0" err="1"/>
              <a:t>presentación</a:t>
            </a:r>
            <a:r>
              <a:rPr lang="en-US" dirty="0"/>
              <a:t> de </a:t>
            </a:r>
            <a:r>
              <a:rPr lang="en-US" dirty="0" err="1"/>
              <a:t>los</a:t>
            </a:r>
            <a:r>
              <a:rPr lang="en-US" dirty="0"/>
              <a:t> sitios que median la </a:t>
            </a:r>
            <a:r>
              <a:rPr lang="en-US" dirty="0" err="1"/>
              <a:t>hemaglutinación</a:t>
            </a:r>
            <a:r>
              <a:rPr lang="en-US" dirty="0"/>
              <a:t> y </a:t>
            </a:r>
            <a:r>
              <a:rPr lang="en-US" dirty="0" err="1"/>
              <a:t>neutralización</a:t>
            </a:r>
            <a:r>
              <a:rPr lang="en-US" dirty="0"/>
              <a:t> viral- y </a:t>
            </a:r>
            <a:r>
              <a:rPr lang="en-US" dirty="0" err="1"/>
              <a:t>una</a:t>
            </a:r>
            <a:r>
              <a:rPr lang="en-US" dirty="0"/>
              <a:t> </a:t>
            </a:r>
            <a:r>
              <a:rPr lang="en-US" dirty="0" err="1"/>
              <a:t>serie</a:t>
            </a:r>
            <a:r>
              <a:rPr lang="en-US" dirty="0"/>
              <a:t> de </a:t>
            </a:r>
            <a:r>
              <a:rPr lang="en-US" dirty="0" err="1"/>
              <a:t>siete</a:t>
            </a:r>
            <a:r>
              <a:rPr lang="en-US" dirty="0"/>
              <a:t> </a:t>
            </a:r>
            <a:r>
              <a:rPr lang="en-US" dirty="0" err="1"/>
              <a:t>proteínas</a:t>
            </a:r>
            <a:r>
              <a:rPr lang="en-US" dirty="0"/>
              <a:t> NS no </a:t>
            </a:r>
            <a:r>
              <a:rPr lang="en-US" dirty="0" err="1"/>
              <a:t>estructurales</a:t>
            </a:r>
            <a:r>
              <a:rPr lang="en-US" dirty="0"/>
              <a:t>, </a:t>
            </a:r>
            <a:r>
              <a:rPr lang="en-US" dirty="0" err="1"/>
              <a:t>necesarias</a:t>
            </a:r>
            <a:r>
              <a:rPr lang="en-US" dirty="0"/>
              <a:t> </a:t>
            </a:r>
            <a:r>
              <a:rPr lang="en-US" dirty="0" err="1"/>
              <a:t>en</a:t>
            </a:r>
            <a:r>
              <a:rPr lang="en-US" dirty="0"/>
              <a:t> </a:t>
            </a:r>
            <a:r>
              <a:rPr lang="en-US" dirty="0" err="1"/>
              <a:t>el</a:t>
            </a:r>
            <a:r>
              <a:rPr lang="en-US" dirty="0"/>
              <a:t> </a:t>
            </a:r>
            <a:r>
              <a:rPr lang="en-US" dirty="0" err="1"/>
              <a:t>proceso</a:t>
            </a:r>
            <a:r>
              <a:rPr lang="en-US" dirty="0"/>
              <a:t> de </a:t>
            </a:r>
            <a:r>
              <a:rPr lang="en-US" dirty="0" err="1"/>
              <a:t>replicación</a:t>
            </a:r>
            <a:r>
              <a:rPr lang="en-US" dirty="0"/>
              <a:t> viral</a:t>
            </a:r>
            <a:endParaRPr sz="1800" dirty="0">
              <a:solidFill>
                <a:srgbClr val="FFFFFF"/>
              </a:solidFill>
              <a:latin typeface="Sniglet"/>
              <a:ea typeface="Sniglet"/>
              <a:cs typeface="Sniglet"/>
              <a:sym typeface="Sniglet"/>
            </a:endParaRPr>
          </a:p>
          <a:p>
            <a:pPr marL="0" lvl="0" indent="0" algn="just" rtl="0">
              <a:lnSpc>
                <a:spcPct val="80000"/>
              </a:lnSpc>
              <a:spcBef>
                <a:spcPts val="0"/>
              </a:spcBef>
              <a:spcAft>
                <a:spcPts val="0"/>
              </a:spcAft>
              <a:buSzPts val="1800"/>
              <a:buNone/>
            </a:pPr>
            <a:endParaRPr dirty="0"/>
          </a:p>
          <a:p>
            <a:pPr marL="0" lvl="0" indent="0" algn="l" rtl="0">
              <a:lnSpc>
                <a:spcPct val="100000"/>
              </a:lnSpc>
              <a:spcBef>
                <a:spcPts val="0"/>
              </a:spcBef>
              <a:spcAft>
                <a:spcPts val="0"/>
              </a:spcAft>
              <a:buSzPts val="1400"/>
              <a:buNone/>
            </a:pPr>
            <a:endParaRPr dirty="0"/>
          </a:p>
        </p:txBody>
      </p:sp>
      <p:sp>
        <p:nvSpPr>
          <p:cNvPr id="132" name="Google Shape;132;p13: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altLang="es-AR" dirty="0"/>
              <a:t>FACTORES QUE FAVORECEN SU APARICION</a:t>
            </a:r>
          </a:p>
          <a:p>
            <a:r>
              <a:rPr lang="es-AR" altLang="es-AR" dirty="0"/>
              <a:t>Cambio climático.</a:t>
            </a:r>
          </a:p>
          <a:p>
            <a:r>
              <a:rPr lang="es-AR" altLang="es-AR" dirty="0"/>
              <a:t>El aumento de la población mundial en áreas urbanas de ocurrencia rápida y desorganizada.</a:t>
            </a:r>
          </a:p>
          <a:p>
            <a:r>
              <a:rPr lang="es-AR" altLang="es-AR" dirty="0"/>
              <a:t>La insuficiente provisión de agua potable que obliga a su almacenamiento en recipientes caseros habitualmente descubiertos.</a:t>
            </a:r>
          </a:p>
          <a:p>
            <a:r>
              <a:rPr lang="es-AR" altLang="es-AR" dirty="0"/>
              <a:t>La inadecuada recolección de residuos y la gran producción de recipientes descartables que sirven como criaderos de mosquitos. </a:t>
            </a:r>
          </a:p>
          <a:p>
            <a:r>
              <a:rPr lang="es-AR" altLang="es-AR" dirty="0"/>
              <a:t>Aumento de viajes y migraciones.</a:t>
            </a:r>
          </a:p>
          <a:p>
            <a:r>
              <a:rPr lang="es-AR" altLang="es-AR" dirty="0"/>
              <a:t>Fallas en el control de los vectores.</a:t>
            </a:r>
          </a:p>
          <a:p>
            <a:r>
              <a:rPr lang="es-AR" altLang="es-AR" dirty="0"/>
              <a:t>Falta de una vacuna eficaz para prevenir la enfermedad.</a:t>
            </a:r>
          </a:p>
          <a:p>
            <a:endParaRPr lang="es-AR"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08016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46" name="Google Shape;14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dirty="0"/>
              <a:t>Aunque, </a:t>
            </a:r>
            <a:r>
              <a:rPr lang="en-US" dirty="0" err="1"/>
              <a:t>en</a:t>
            </a:r>
            <a:r>
              <a:rPr lang="en-US" dirty="0"/>
              <a:t> </a:t>
            </a:r>
            <a:r>
              <a:rPr lang="en-US" dirty="0" err="1"/>
              <a:t>teoría</a:t>
            </a:r>
            <a:r>
              <a:rPr lang="en-US" dirty="0"/>
              <a:t>, </a:t>
            </a:r>
            <a:r>
              <a:rPr lang="en-US" dirty="0" err="1"/>
              <a:t>una</a:t>
            </a:r>
            <a:r>
              <a:rPr lang="en-US" dirty="0"/>
              <a:t> persona </a:t>
            </a:r>
            <a:r>
              <a:rPr lang="en-US" dirty="0" err="1"/>
              <a:t>podría</a:t>
            </a:r>
            <a:r>
              <a:rPr lang="en-US" dirty="0"/>
              <a:t> </a:t>
            </a:r>
            <a:r>
              <a:rPr lang="en-US" dirty="0" err="1"/>
              <a:t>padecer</a:t>
            </a:r>
            <a:r>
              <a:rPr lang="en-US" dirty="0"/>
              <a:t> dengue hasta cuatro </a:t>
            </a:r>
            <a:r>
              <a:rPr lang="en-US" dirty="0" err="1"/>
              <a:t>veces</a:t>
            </a:r>
            <a:r>
              <a:rPr lang="en-US" dirty="0"/>
              <a:t> a lo largo de </a:t>
            </a:r>
            <a:r>
              <a:rPr lang="en-US" dirty="0" err="1"/>
              <a:t>su</a:t>
            </a:r>
            <a:r>
              <a:rPr lang="en-US" dirty="0"/>
              <a:t> </a:t>
            </a:r>
            <a:r>
              <a:rPr lang="en-US" dirty="0" err="1"/>
              <a:t>vida</a:t>
            </a:r>
            <a:r>
              <a:rPr lang="en-US" dirty="0"/>
              <a:t>(</a:t>
            </a:r>
            <a:r>
              <a:rPr lang="en-US" dirty="0" err="1"/>
              <a:t>una</a:t>
            </a:r>
            <a:r>
              <a:rPr lang="en-US" dirty="0"/>
              <a:t> </a:t>
            </a:r>
            <a:r>
              <a:rPr lang="en-US" dirty="0" err="1"/>
              <a:t>por</a:t>
            </a:r>
            <a:r>
              <a:rPr lang="en-US" dirty="0"/>
              <a:t> </a:t>
            </a:r>
            <a:r>
              <a:rPr lang="en-US" dirty="0" err="1"/>
              <a:t>cada</a:t>
            </a:r>
            <a:r>
              <a:rPr lang="en-US" dirty="0"/>
              <a:t> </a:t>
            </a:r>
            <a:r>
              <a:rPr lang="en-US" dirty="0" err="1"/>
              <a:t>serotipo</a:t>
            </a:r>
            <a:r>
              <a:rPr lang="en-US" dirty="0"/>
              <a:t>)</a:t>
            </a:r>
            <a:endParaRPr dirty="0"/>
          </a:p>
          <a:p>
            <a:pPr marL="0" lvl="0" indent="0" algn="l" rtl="0">
              <a:lnSpc>
                <a:spcPct val="100000"/>
              </a:lnSpc>
              <a:spcBef>
                <a:spcPts val="0"/>
              </a:spcBef>
              <a:spcAft>
                <a:spcPts val="0"/>
              </a:spcAft>
              <a:buSzPts val="1800"/>
              <a:buNone/>
            </a:pPr>
            <a:r>
              <a:rPr lang="en-US" dirty="0"/>
              <a:t>Los 4 </a:t>
            </a:r>
            <a:r>
              <a:rPr lang="en-US" dirty="0" err="1"/>
              <a:t>serotipos</a:t>
            </a:r>
            <a:r>
              <a:rPr lang="en-US" dirty="0"/>
              <a:t> </a:t>
            </a:r>
            <a:r>
              <a:rPr lang="en-US" dirty="0" err="1"/>
              <a:t>tienen</a:t>
            </a:r>
            <a:r>
              <a:rPr lang="en-US" dirty="0"/>
              <a:t> </a:t>
            </a:r>
            <a:r>
              <a:rPr lang="en-US" dirty="0" err="1"/>
              <a:t>diferencias</a:t>
            </a:r>
            <a:r>
              <a:rPr lang="en-US" dirty="0"/>
              <a:t> </a:t>
            </a:r>
            <a:r>
              <a:rPr lang="en-US" dirty="0" err="1"/>
              <a:t>en</a:t>
            </a:r>
            <a:r>
              <a:rPr lang="en-US" dirty="0"/>
              <a:t> </a:t>
            </a:r>
            <a:r>
              <a:rPr lang="en-US" dirty="0" err="1"/>
              <a:t>su</a:t>
            </a:r>
            <a:r>
              <a:rPr lang="en-US" dirty="0"/>
              <a:t> </a:t>
            </a:r>
            <a:r>
              <a:rPr lang="en-US" dirty="0" err="1"/>
              <a:t>genoma</a:t>
            </a:r>
            <a:r>
              <a:rPr lang="en-US" dirty="0"/>
              <a:t> y </a:t>
            </a:r>
            <a:r>
              <a:rPr lang="en-US" dirty="0" err="1"/>
              <a:t>en</a:t>
            </a:r>
            <a:r>
              <a:rPr lang="en-US" dirty="0"/>
              <a:t> las </a:t>
            </a:r>
            <a:r>
              <a:rPr lang="en-US" dirty="0" err="1"/>
              <a:t>proteínas</a:t>
            </a:r>
            <a:r>
              <a:rPr lang="en-US" dirty="0"/>
              <a:t> de </a:t>
            </a:r>
            <a:r>
              <a:rPr lang="en-US" dirty="0" err="1"/>
              <a:t>superficie</a:t>
            </a:r>
            <a:r>
              <a:rPr lang="en-US" dirty="0"/>
              <a:t>.</a:t>
            </a: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r>
              <a:rPr lang="en-US" dirty="0"/>
              <a:t>En 1998 se </a:t>
            </a:r>
            <a:r>
              <a:rPr lang="en-US" dirty="0" err="1"/>
              <a:t>documento</a:t>
            </a:r>
            <a:r>
              <a:rPr lang="en-US" dirty="0"/>
              <a:t> la </a:t>
            </a:r>
            <a:r>
              <a:rPr lang="en-US" dirty="0" err="1"/>
              <a:t>primera</a:t>
            </a:r>
            <a:r>
              <a:rPr lang="en-US" dirty="0"/>
              <a:t> </a:t>
            </a:r>
            <a:r>
              <a:rPr lang="en-US" dirty="0" err="1"/>
              <a:t>epidemia</a:t>
            </a:r>
            <a:r>
              <a:rPr lang="en-US" dirty="0"/>
              <a:t> de dengue </a:t>
            </a:r>
            <a:r>
              <a:rPr lang="en-US" dirty="0" err="1"/>
              <a:t>en</a:t>
            </a:r>
            <a:r>
              <a:rPr lang="en-US" dirty="0"/>
              <a:t> </a:t>
            </a:r>
            <a:r>
              <a:rPr lang="en-US" dirty="0" err="1"/>
              <a:t>argentina</a:t>
            </a:r>
            <a:r>
              <a:rPr lang="en-US" dirty="0"/>
              <a:t> </a:t>
            </a:r>
            <a:r>
              <a:rPr lang="en-US" dirty="0" err="1"/>
              <a:t>por</a:t>
            </a:r>
            <a:r>
              <a:rPr lang="en-US" dirty="0"/>
              <a:t> </a:t>
            </a:r>
            <a:r>
              <a:rPr lang="en-US" dirty="0" err="1"/>
              <a:t>serotipo</a:t>
            </a:r>
            <a:r>
              <a:rPr lang="en-US" dirty="0"/>
              <a:t> 2 </a:t>
            </a:r>
            <a:r>
              <a:rPr lang="en-US" dirty="0" err="1"/>
              <a:t>desde</a:t>
            </a:r>
            <a:r>
              <a:rPr lang="en-US" dirty="0"/>
              <a:t> la </a:t>
            </a:r>
            <a:r>
              <a:rPr lang="en-US" dirty="0" err="1"/>
              <a:t>provincia</a:t>
            </a:r>
            <a:r>
              <a:rPr lang="en-US" dirty="0"/>
              <a:t> de Salta.</a:t>
            </a:r>
            <a:endParaRPr dirty="0"/>
          </a:p>
          <a:p>
            <a:pPr marL="0" lvl="0" indent="0" algn="l" rtl="0">
              <a:lnSpc>
                <a:spcPct val="100000"/>
              </a:lnSpc>
              <a:spcBef>
                <a:spcPts val="0"/>
              </a:spcBef>
              <a:spcAft>
                <a:spcPts val="0"/>
              </a:spcAft>
              <a:buSzPts val="1800"/>
              <a:buNone/>
            </a:pPr>
            <a:r>
              <a:rPr lang="en-US" dirty="0"/>
              <a:t>INEVH CENTRO DE REFERENCIA NACIONAL PARA DENGUE, FIEBRE AMARILLA Y OTROS ARBOVIRUS. RED NACIONAL DE LABORATORIOS DE DENGUE.</a:t>
            </a:r>
            <a:endParaRPr dirty="0"/>
          </a:p>
          <a:p>
            <a:pPr marL="457200" lvl="0" indent="-228600" algn="l" rtl="0">
              <a:lnSpc>
                <a:spcPct val="100000"/>
              </a:lnSpc>
              <a:spcBef>
                <a:spcPts val="0"/>
              </a:spcBef>
              <a:spcAft>
                <a:spcPts val="0"/>
              </a:spcAft>
              <a:buSzPts val="1400"/>
              <a:buNone/>
            </a:pPr>
            <a:r>
              <a:rPr lang="en-US" b="0" i="0" dirty="0" err="1">
                <a:solidFill>
                  <a:srgbClr val="333333"/>
                </a:solidFill>
                <a:latin typeface="Encode Sans"/>
                <a:ea typeface="Encode Sans"/>
                <a:cs typeface="Encode Sans"/>
                <a:sym typeface="Encode Sans"/>
              </a:rPr>
              <a:t>estudios</a:t>
            </a:r>
            <a:r>
              <a:rPr lang="en-US" b="0" i="0" dirty="0">
                <a:solidFill>
                  <a:srgbClr val="333333"/>
                </a:solidFill>
                <a:latin typeface="Encode Sans"/>
                <a:ea typeface="Encode Sans"/>
                <a:cs typeface="Encode Sans"/>
                <a:sym typeface="Encode Sans"/>
              </a:rPr>
              <a:t> de </a:t>
            </a:r>
            <a:r>
              <a:rPr lang="en-US" b="0" i="0" dirty="0" err="1">
                <a:solidFill>
                  <a:srgbClr val="333333"/>
                </a:solidFill>
                <a:latin typeface="Encode Sans"/>
                <a:ea typeface="Encode Sans"/>
                <a:cs typeface="Encode Sans"/>
                <a:sym typeface="Encode Sans"/>
              </a:rPr>
              <a:t>secuenciación</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genómica</a:t>
            </a:r>
            <a:r>
              <a:rPr lang="en-US" b="0" i="0" dirty="0">
                <a:solidFill>
                  <a:srgbClr val="333333"/>
                </a:solidFill>
                <a:latin typeface="Encode Sans"/>
                <a:ea typeface="Encode Sans"/>
                <a:cs typeface="Encode Sans"/>
                <a:sym typeface="Encode Sans"/>
              </a:rPr>
              <a:t> e </a:t>
            </a:r>
            <a:r>
              <a:rPr lang="en-US" b="0" i="0" dirty="0" err="1">
                <a:solidFill>
                  <a:srgbClr val="333333"/>
                </a:solidFill>
                <a:latin typeface="Encode Sans"/>
                <a:ea typeface="Encode Sans"/>
                <a:cs typeface="Encode Sans"/>
                <a:sym typeface="Encode Sans"/>
              </a:rPr>
              <a:t>informa</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sobre</a:t>
            </a:r>
            <a:r>
              <a:rPr lang="en-US" b="0" i="0" dirty="0">
                <a:solidFill>
                  <a:srgbClr val="333333"/>
                </a:solidFill>
                <a:latin typeface="Encode Sans"/>
                <a:ea typeface="Encode Sans"/>
                <a:cs typeface="Encode Sans"/>
                <a:sym typeface="Encode Sans"/>
              </a:rPr>
              <a:t> la </a:t>
            </a:r>
            <a:r>
              <a:rPr lang="en-US" b="0" i="0" dirty="0" err="1">
                <a:solidFill>
                  <a:srgbClr val="333333"/>
                </a:solidFill>
                <a:latin typeface="Encode Sans"/>
                <a:ea typeface="Encode Sans"/>
                <a:cs typeface="Encode Sans"/>
                <a:sym typeface="Encode Sans"/>
              </a:rPr>
              <a:t>identificación</a:t>
            </a:r>
            <a:r>
              <a:rPr lang="en-US" b="0" i="0" dirty="0">
                <a:solidFill>
                  <a:srgbClr val="333333"/>
                </a:solidFill>
                <a:latin typeface="Encode Sans"/>
                <a:ea typeface="Encode Sans"/>
                <a:cs typeface="Encode Sans"/>
                <a:sym typeface="Encode Sans"/>
              </a:rPr>
              <a:t> de </a:t>
            </a:r>
            <a:r>
              <a:rPr lang="en-US" b="0" i="0" dirty="0" err="1">
                <a:solidFill>
                  <a:srgbClr val="333333"/>
                </a:solidFill>
                <a:latin typeface="Encode Sans"/>
                <a:ea typeface="Encode Sans"/>
                <a:cs typeface="Encode Sans"/>
                <a:sym typeface="Encode Sans"/>
              </a:rPr>
              <a:t>los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genotipos</a:t>
            </a:r>
            <a:r>
              <a:rPr lang="en-US" b="0" i="0" dirty="0">
                <a:solidFill>
                  <a:srgbClr val="333333"/>
                </a:solidFill>
                <a:latin typeface="Encode Sans"/>
                <a:ea typeface="Encode Sans"/>
                <a:cs typeface="Encode Sans"/>
                <a:sym typeface="Encode Sans"/>
              </a:rPr>
              <a:t> de dengue y chikungunya </a:t>
            </a:r>
            <a:r>
              <a:rPr lang="en-US" b="0" i="0" dirty="0" err="1">
                <a:solidFill>
                  <a:srgbClr val="333333"/>
                </a:solidFill>
                <a:latin typeface="Encode Sans"/>
                <a:ea typeface="Encode Sans"/>
                <a:cs typeface="Encode Sans"/>
                <a:sym typeface="Encode Sans"/>
              </a:rPr>
              <a:t>circulantes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Argentina.</a:t>
            </a:r>
            <a:endParaRPr dirty="0"/>
          </a:p>
          <a:p>
            <a:pPr marL="457200" lvl="0" indent="-228600" algn="l" rtl="0">
              <a:lnSpc>
                <a:spcPct val="100000"/>
              </a:lnSpc>
              <a:spcBef>
                <a:spcPts val="0"/>
              </a:spcBef>
              <a:spcAft>
                <a:spcPts val="0"/>
              </a:spcAft>
              <a:buSzPts val="1400"/>
              <a:buNone/>
            </a:pPr>
            <a:r>
              <a:rPr lang="en-US" b="0" i="0" dirty="0">
                <a:solidFill>
                  <a:srgbClr val="333333"/>
                </a:solidFill>
                <a:latin typeface="Encode Sans"/>
                <a:ea typeface="Encode Sans"/>
                <a:cs typeface="Encode Sans"/>
                <a:sym typeface="Encode Sans"/>
              </a:rPr>
              <a:t>2023</a:t>
            </a:r>
            <a:endParaRPr dirty="0"/>
          </a:p>
          <a:p>
            <a:pPr marL="457200" lvl="0" indent="-228600" algn="l" rtl="0">
              <a:lnSpc>
                <a:spcPct val="100000"/>
              </a:lnSpc>
              <a:spcBef>
                <a:spcPts val="0"/>
              </a:spcBef>
              <a:spcAft>
                <a:spcPts val="0"/>
              </a:spcAft>
              <a:buSzPts val="1400"/>
              <a:buNone/>
            </a:pPr>
            <a:r>
              <a:rPr lang="en-US" b="0" i="0" dirty="0">
                <a:solidFill>
                  <a:srgbClr val="333333"/>
                </a:solidFill>
                <a:latin typeface="Encode Sans"/>
                <a:ea typeface="Encode Sans"/>
                <a:cs typeface="Encode Sans"/>
                <a:sym typeface="Encode Sans"/>
              </a:rPr>
              <a:t>En </a:t>
            </a:r>
            <a:r>
              <a:rPr lang="en-US" b="0" i="0" dirty="0" err="1">
                <a:solidFill>
                  <a:srgbClr val="333333"/>
                </a:solidFill>
                <a:latin typeface="Encode Sans"/>
                <a:ea typeface="Encode Sans"/>
                <a:cs typeface="Encode Sans"/>
                <a:sym typeface="Encode Sans"/>
              </a:rPr>
              <a:t>todas</a:t>
            </a:r>
            <a:r>
              <a:rPr lang="en-US" b="0" i="0" dirty="0">
                <a:solidFill>
                  <a:srgbClr val="333333"/>
                </a:solidFill>
                <a:latin typeface="Encode Sans"/>
                <a:ea typeface="Encode Sans"/>
                <a:cs typeface="Encode Sans"/>
                <a:sym typeface="Encode Sans"/>
              </a:rPr>
              <a:t> las </a:t>
            </a:r>
            <a:r>
              <a:rPr lang="en-US" b="0" i="0" dirty="0" err="1">
                <a:solidFill>
                  <a:srgbClr val="333333"/>
                </a:solidFill>
                <a:latin typeface="Encode Sans"/>
                <a:ea typeface="Encode Sans"/>
                <a:cs typeface="Encode Sans"/>
                <a:sym typeface="Encode Sans"/>
              </a:rPr>
              <a:t>muestras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estudiadas</a:t>
            </a:r>
            <a:r>
              <a:rPr lang="en-US" b="0" i="0" dirty="0">
                <a:solidFill>
                  <a:srgbClr val="333333"/>
                </a:solidFill>
                <a:latin typeface="Encode Sans"/>
                <a:ea typeface="Encode Sans"/>
                <a:cs typeface="Encode Sans"/>
                <a:sym typeface="Encode Sans"/>
              </a:rPr>
              <a:t> de Dengue </a:t>
            </a:r>
            <a:r>
              <a:rPr lang="en-US" b="0" i="0" dirty="0" err="1">
                <a:solidFill>
                  <a:srgbClr val="333333"/>
                </a:solidFill>
                <a:latin typeface="Encode Sans"/>
                <a:ea typeface="Encode Sans"/>
                <a:cs typeface="Encode Sans"/>
                <a:sym typeface="Encode Sans"/>
              </a:rPr>
              <a:t>serotipo</a:t>
            </a:r>
            <a:r>
              <a:rPr lang="en-US" b="0" i="0" dirty="0">
                <a:solidFill>
                  <a:srgbClr val="333333"/>
                </a:solidFill>
                <a:latin typeface="Encode Sans"/>
                <a:ea typeface="Encode Sans"/>
                <a:cs typeface="Encode Sans"/>
                <a:sym typeface="Encode Sans"/>
              </a:rPr>
              <a:t> 1 se </a:t>
            </a:r>
            <a:r>
              <a:rPr lang="en-US" b="0" i="0" dirty="0" err="1">
                <a:solidFill>
                  <a:srgbClr val="333333"/>
                </a:solidFill>
                <a:latin typeface="Encode Sans"/>
                <a:ea typeface="Encode Sans"/>
                <a:cs typeface="Encode Sans"/>
                <a:sym typeface="Encode Sans"/>
              </a:rPr>
              <a:t>identificó</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Genotipo</a:t>
            </a:r>
            <a:r>
              <a:rPr lang="en-US" b="0" i="0" dirty="0">
                <a:solidFill>
                  <a:srgbClr val="333333"/>
                </a:solidFill>
                <a:latin typeface="Encode Sans"/>
                <a:ea typeface="Encode Sans"/>
                <a:cs typeface="Encode Sans"/>
                <a:sym typeface="Encode Sans"/>
              </a:rPr>
              <a:t> V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que </a:t>
            </a:r>
            <a:r>
              <a:rPr lang="en-US" b="0" i="0" dirty="0" err="1">
                <a:solidFill>
                  <a:srgbClr val="333333"/>
                </a:solidFill>
                <a:latin typeface="Encode Sans"/>
                <a:ea typeface="Encode Sans"/>
                <a:cs typeface="Encode Sans"/>
                <a:sym typeface="Encode Sans"/>
              </a:rPr>
              <a:t>circula</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históricamente</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Argentina);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todas</a:t>
            </a:r>
            <a:r>
              <a:rPr lang="en-US" b="0" i="0" dirty="0">
                <a:solidFill>
                  <a:srgbClr val="333333"/>
                </a:solidFill>
                <a:latin typeface="Encode Sans"/>
                <a:ea typeface="Encode Sans"/>
                <a:cs typeface="Encode Sans"/>
                <a:sym typeface="Encode Sans"/>
              </a:rPr>
              <a:t> las </a:t>
            </a:r>
            <a:r>
              <a:rPr lang="en-US" b="0" i="0" dirty="0" err="1">
                <a:solidFill>
                  <a:srgbClr val="333333"/>
                </a:solidFill>
                <a:latin typeface="Encode Sans"/>
                <a:ea typeface="Encode Sans"/>
                <a:cs typeface="Encode Sans"/>
                <a:sym typeface="Encode Sans"/>
              </a:rPr>
              <a:t>muestras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estudiadas</a:t>
            </a:r>
            <a:r>
              <a:rPr lang="en-US" b="0" i="0" dirty="0">
                <a:solidFill>
                  <a:srgbClr val="333333"/>
                </a:solidFill>
                <a:latin typeface="Encode Sans"/>
                <a:ea typeface="Encode Sans"/>
                <a:cs typeface="Encode Sans"/>
                <a:sym typeface="Encode Sans"/>
              </a:rPr>
              <a:t> de Dengue </a:t>
            </a:r>
            <a:r>
              <a:rPr lang="en-US" b="0" i="0" dirty="0" err="1">
                <a:solidFill>
                  <a:srgbClr val="333333"/>
                </a:solidFill>
                <a:latin typeface="Encode Sans"/>
                <a:ea typeface="Encode Sans"/>
                <a:cs typeface="Encode Sans"/>
                <a:sym typeface="Encode Sans"/>
              </a:rPr>
              <a:t>serotipo</a:t>
            </a:r>
            <a:r>
              <a:rPr lang="en-US" b="0" i="0" dirty="0">
                <a:solidFill>
                  <a:srgbClr val="333333"/>
                </a:solidFill>
                <a:latin typeface="Encode Sans"/>
                <a:ea typeface="Encode Sans"/>
                <a:cs typeface="Encode Sans"/>
                <a:sym typeface="Encode Sans"/>
              </a:rPr>
              <a:t> 2 se </a:t>
            </a:r>
            <a:r>
              <a:rPr lang="en-US" b="0" i="0" dirty="0" err="1">
                <a:solidFill>
                  <a:srgbClr val="333333"/>
                </a:solidFill>
                <a:latin typeface="Encode Sans"/>
                <a:ea typeface="Encode Sans"/>
                <a:cs typeface="Encode Sans"/>
                <a:sym typeface="Encode Sans"/>
              </a:rPr>
              <a:t>detectó</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Genotipo</a:t>
            </a:r>
            <a:r>
              <a:rPr lang="en-US" b="0" i="0" dirty="0">
                <a:solidFill>
                  <a:srgbClr val="333333"/>
                </a:solidFill>
                <a:latin typeface="Encode Sans"/>
                <a:ea typeface="Encode Sans"/>
                <a:cs typeface="Encode Sans"/>
                <a:sym typeface="Encode Sans"/>
              </a:rPr>
              <a:t> II-</a:t>
            </a:r>
            <a:r>
              <a:rPr lang="en-US" b="0" i="0" dirty="0" err="1">
                <a:solidFill>
                  <a:srgbClr val="333333"/>
                </a:solidFill>
                <a:latin typeface="Encode Sans"/>
                <a:ea typeface="Encode Sans"/>
                <a:cs typeface="Encode Sans"/>
                <a:sym typeface="Encode Sans"/>
              </a:rPr>
              <a:t>Cosmopolita</a:t>
            </a:r>
            <a:r>
              <a:rPr lang="en-US" b="0" i="0" dirty="0">
                <a:solidFill>
                  <a:srgbClr val="333333"/>
                </a:solidFill>
                <a:latin typeface="Encode Sans"/>
                <a:ea typeface="Encode Sans"/>
                <a:cs typeface="Encode Sans"/>
                <a:sym typeface="Encode Sans"/>
              </a:rPr>
              <a:t>, lo que </a:t>
            </a:r>
            <a:r>
              <a:rPr lang="en-US" b="0" i="0" dirty="0" err="1">
                <a:solidFill>
                  <a:srgbClr val="333333"/>
                </a:solidFill>
                <a:latin typeface="Encode Sans"/>
                <a:ea typeface="Encode Sans"/>
                <a:cs typeface="Encode Sans"/>
                <a:sym typeface="Encode Sans"/>
              </a:rPr>
              <a:t>marca</a:t>
            </a:r>
            <a:r>
              <a:rPr lang="en-US" b="0" i="0" dirty="0">
                <a:solidFill>
                  <a:srgbClr val="333333"/>
                </a:solidFill>
                <a:latin typeface="Encode Sans"/>
                <a:ea typeface="Encode Sans"/>
                <a:cs typeface="Encode Sans"/>
                <a:sym typeface="Encode Sans"/>
              </a:rPr>
              <a:t> la </a:t>
            </a:r>
            <a:r>
              <a:rPr lang="en-US" b="0" i="0" dirty="0" err="1">
                <a:solidFill>
                  <a:srgbClr val="333333"/>
                </a:solidFill>
                <a:latin typeface="Encode Sans"/>
                <a:ea typeface="Encode Sans"/>
                <a:cs typeface="Encode Sans"/>
                <a:sym typeface="Encode Sans"/>
              </a:rPr>
              <a:t>introducción</a:t>
            </a:r>
            <a:r>
              <a:rPr lang="en-US" b="0" i="0" dirty="0">
                <a:solidFill>
                  <a:srgbClr val="333333"/>
                </a:solidFill>
                <a:latin typeface="Encode Sans"/>
                <a:ea typeface="Encode Sans"/>
                <a:cs typeface="Encode Sans"/>
                <a:sym typeface="Encode Sans"/>
              </a:rPr>
              <a:t> de </a:t>
            </a:r>
            <a:r>
              <a:rPr lang="en-US" b="0" i="0" dirty="0" err="1">
                <a:solidFill>
                  <a:srgbClr val="333333"/>
                </a:solidFill>
                <a:latin typeface="Encode Sans"/>
                <a:ea typeface="Encode Sans"/>
                <a:cs typeface="Encode Sans"/>
                <a:sym typeface="Encode Sans"/>
              </a:rPr>
              <a:t>este</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genotipo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país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ya</a:t>
            </a:r>
            <a:r>
              <a:rPr lang="en-US" b="0" i="0" dirty="0">
                <a:solidFill>
                  <a:srgbClr val="333333"/>
                </a:solidFill>
                <a:latin typeface="Encode Sans"/>
                <a:ea typeface="Encode Sans"/>
                <a:cs typeface="Encode Sans"/>
                <a:sym typeface="Encode Sans"/>
              </a:rPr>
              <a:t> que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que se </a:t>
            </a:r>
            <a:r>
              <a:rPr lang="en-US" b="0" i="0" dirty="0" err="1">
                <a:solidFill>
                  <a:srgbClr val="333333"/>
                </a:solidFill>
                <a:latin typeface="Encode Sans"/>
                <a:ea typeface="Encode Sans"/>
                <a:cs typeface="Encode Sans"/>
                <a:sym typeface="Encode Sans"/>
              </a:rPr>
              <a:t>había</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detectado</a:t>
            </a:r>
            <a:r>
              <a:rPr lang="en-US" b="0" i="0" dirty="0">
                <a:solidFill>
                  <a:srgbClr val="333333"/>
                </a:solidFill>
                <a:latin typeface="Encode Sans"/>
                <a:ea typeface="Encode Sans"/>
                <a:cs typeface="Encode Sans"/>
                <a:sym typeface="Encode Sans"/>
              </a:rPr>
              <a:t> hasta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año</a:t>
            </a:r>
            <a:r>
              <a:rPr lang="en-US" b="0" i="0" dirty="0">
                <a:solidFill>
                  <a:srgbClr val="333333"/>
                </a:solidFill>
                <a:latin typeface="Encode Sans"/>
                <a:ea typeface="Encode Sans"/>
                <a:cs typeface="Encode Sans"/>
                <a:sym typeface="Encode Sans"/>
              </a:rPr>
              <a:t> 2022 era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Genotipo</a:t>
            </a:r>
            <a:r>
              <a:rPr lang="en-US" b="0" i="0" dirty="0">
                <a:solidFill>
                  <a:srgbClr val="333333"/>
                </a:solidFill>
                <a:latin typeface="Encode Sans"/>
                <a:ea typeface="Encode Sans"/>
                <a:cs typeface="Encode Sans"/>
                <a:sym typeface="Encode Sans"/>
              </a:rPr>
              <a:t> III -</a:t>
            </a:r>
            <a:r>
              <a:rPr lang="en-US" b="0" i="0" dirty="0" err="1">
                <a:solidFill>
                  <a:srgbClr val="333333"/>
                </a:solidFill>
                <a:latin typeface="Encode Sans"/>
                <a:ea typeface="Encode Sans"/>
                <a:cs typeface="Encode Sans"/>
                <a:sym typeface="Encode Sans"/>
              </a:rPr>
              <a:t>Sudeste</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Asiático</a:t>
            </a:r>
            <a:r>
              <a:rPr lang="en-US" b="0" i="0" dirty="0">
                <a:solidFill>
                  <a:srgbClr val="333333"/>
                </a:solidFill>
                <a:latin typeface="Encode Sans"/>
                <a:ea typeface="Encode Sans"/>
                <a:cs typeface="Encode Sans"/>
                <a:sym typeface="Encode Sans"/>
              </a:rPr>
              <a:t>-Americano. </a:t>
            </a:r>
            <a:endParaRPr dirty="0"/>
          </a:p>
          <a:p>
            <a:pPr marL="457200" lvl="0" indent="-228600" algn="l" rtl="0">
              <a:lnSpc>
                <a:spcPct val="100000"/>
              </a:lnSpc>
              <a:spcBef>
                <a:spcPts val="0"/>
              </a:spcBef>
              <a:spcAft>
                <a:spcPts val="0"/>
              </a:spcAft>
              <a:buSzPts val="1400"/>
              <a:buNone/>
            </a:pPr>
            <a:r>
              <a:rPr lang="en-US" b="0" i="0" dirty="0">
                <a:solidFill>
                  <a:srgbClr val="333333"/>
                </a:solidFill>
                <a:latin typeface="Encode Sans"/>
                <a:ea typeface="Encode Sans"/>
                <a:cs typeface="Encode Sans"/>
                <a:sym typeface="Encode Sans"/>
              </a:rPr>
              <a:t>En </a:t>
            </a:r>
            <a:r>
              <a:rPr lang="en-US" b="0" i="0" dirty="0" err="1">
                <a:solidFill>
                  <a:srgbClr val="333333"/>
                </a:solidFill>
                <a:latin typeface="Encode Sans"/>
                <a:ea typeface="Encode Sans"/>
                <a:cs typeface="Encode Sans"/>
                <a:sym typeface="Encode Sans"/>
              </a:rPr>
              <a:t>todas</a:t>
            </a:r>
            <a:r>
              <a:rPr lang="en-US" b="0" i="0" dirty="0">
                <a:solidFill>
                  <a:srgbClr val="333333"/>
                </a:solidFill>
                <a:latin typeface="Encode Sans"/>
                <a:ea typeface="Encode Sans"/>
                <a:cs typeface="Encode Sans"/>
                <a:sym typeface="Encode Sans"/>
              </a:rPr>
              <a:t> las </a:t>
            </a:r>
            <a:r>
              <a:rPr lang="en-US" b="0" i="0" dirty="0" err="1">
                <a:solidFill>
                  <a:srgbClr val="333333"/>
                </a:solidFill>
                <a:latin typeface="Encode Sans"/>
                <a:ea typeface="Encode Sans"/>
                <a:cs typeface="Encode Sans"/>
                <a:sym typeface="Encode Sans"/>
              </a:rPr>
              <a:t>muestras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estudiadas</a:t>
            </a:r>
            <a:r>
              <a:rPr lang="en-US" b="0" i="0" dirty="0">
                <a:solidFill>
                  <a:srgbClr val="333333"/>
                </a:solidFill>
                <a:latin typeface="Encode Sans"/>
                <a:ea typeface="Encode Sans"/>
                <a:cs typeface="Encode Sans"/>
                <a:sym typeface="Encode Sans"/>
              </a:rPr>
              <a:t> del virus Chikungunya se </a:t>
            </a:r>
            <a:r>
              <a:rPr lang="en-US" b="0" i="0" dirty="0" err="1">
                <a:solidFill>
                  <a:srgbClr val="333333"/>
                </a:solidFill>
                <a:latin typeface="Encode Sans"/>
                <a:ea typeface="Encode Sans"/>
                <a:cs typeface="Encode Sans"/>
                <a:sym typeface="Encode Sans"/>
              </a:rPr>
              <a:t>identificó</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Genotipo</a:t>
            </a:r>
            <a:r>
              <a:rPr lang="en-US" b="0" i="0" dirty="0">
                <a:solidFill>
                  <a:srgbClr val="333333"/>
                </a:solidFill>
                <a:latin typeface="Encode Sans"/>
                <a:ea typeface="Encode Sans"/>
                <a:cs typeface="Encode Sans"/>
                <a:sym typeface="Encode Sans"/>
              </a:rPr>
              <a:t> ECSA (East-Central-South-Africa), lo que </a:t>
            </a:r>
            <a:r>
              <a:rPr lang="en-US" b="0" i="0" dirty="0" err="1">
                <a:solidFill>
                  <a:srgbClr val="333333"/>
                </a:solidFill>
                <a:latin typeface="Encode Sans"/>
                <a:ea typeface="Encode Sans"/>
                <a:cs typeface="Encode Sans"/>
                <a:sym typeface="Encode Sans"/>
              </a:rPr>
              <a:t>también</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marca</a:t>
            </a:r>
            <a:r>
              <a:rPr lang="en-US" b="0" i="0" dirty="0">
                <a:solidFill>
                  <a:srgbClr val="333333"/>
                </a:solidFill>
                <a:latin typeface="Encode Sans"/>
                <a:ea typeface="Encode Sans"/>
                <a:cs typeface="Encode Sans"/>
                <a:sym typeface="Encode Sans"/>
              </a:rPr>
              <a:t> la </a:t>
            </a:r>
            <a:r>
              <a:rPr lang="en-US" b="0" i="0" dirty="0" err="1">
                <a:solidFill>
                  <a:srgbClr val="333333"/>
                </a:solidFill>
                <a:latin typeface="Encode Sans"/>
                <a:ea typeface="Encode Sans"/>
                <a:cs typeface="Encode Sans"/>
                <a:sym typeface="Encode Sans"/>
              </a:rPr>
              <a:t>introducción</a:t>
            </a:r>
            <a:r>
              <a:rPr lang="en-US" b="0" i="0" dirty="0">
                <a:solidFill>
                  <a:srgbClr val="333333"/>
                </a:solidFill>
                <a:latin typeface="Encode Sans"/>
                <a:ea typeface="Encode Sans"/>
                <a:cs typeface="Encode Sans"/>
                <a:sym typeface="Encode Sans"/>
              </a:rPr>
              <a:t> de </a:t>
            </a:r>
            <a:r>
              <a:rPr lang="en-US" b="0" i="0" dirty="0" err="1">
                <a:solidFill>
                  <a:srgbClr val="333333"/>
                </a:solidFill>
                <a:latin typeface="Encode Sans"/>
                <a:ea typeface="Encode Sans"/>
                <a:cs typeface="Encode Sans"/>
                <a:sym typeface="Encode Sans"/>
              </a:rPr>
              <a:t>este</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genotipo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país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ya</a:t>
            </a:r>
            <a:r>
              <a:rPr lang="en-US" b="0" i="0" dirty="0">
                <a:solidFill>
                  <a:srgbClr val="333333"/>
                </a:solidFill>
                <a:latin typeface="Encode Sans"/>
                <a:ea typeface="Encode Sans"/>
                <a:cs typeface="Encode Sans"/>
                <a:sym typeface="Encode Sans"/>
              </a:rPr>
              <a:t> que </a:t>
            </a:r>
            <a:r>
              <a:rPr lang="en-US" b="0" i="0" dirty="0" err="1">
                <a:solidFill>
                  <a:srgbClr val="333333"/>
                </a:solidFill>
                <a:latin typeface="Encode Sans"/>
                <a:ea typeface="Encode Sans"/>
                <a:cs typeface="Encode Sans"/>
                <a:sym typeface="Encode Sans"/>
              </a:rPr>
              <a:t>durante</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año</a:t>
            </a:r>
            <a:r>
              <a:rPr lang="en-US" b="0" i="0" dirty="0">
                <a:solidFill>
                  <a:srgbClr val="333333"/>
                </a:solidFill>
                <a:latin typeface="Encode Sans"/>
                <a:ea typeface="Encode Sans"/>
                <a:cs typeface="Encode Sans"/>
                <a:sym typeface="Encode Sans"/>
              </a:rPr>
              <a:t> 2016 se </a:t>
            </a:r>
            <a:r>
              <a:rPr lang="en-US" b="0" i="0" dirty="0" err="1">
                <a:solidFill>
                  <a:srgbClr val="333333"/>
                </a:solidFill>
                <a:latin typeface="Encode Sans"/>
                <a:ea typeface="Encode Sans"/>
                <a:cs typeface="Encode Sans"/>
                <a:sym typeface="Encode Sans"/>
              </a:rPr>
              <a:t>había</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identificado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genotipo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Asiático</a:t>
            </a:r>
            <a:r>
              <a:rPr lang="en-US" b="0" i="0" dirty="0">
                <a:solidFill>
                  <a:srgbClr val="333333"/>
                </a:solidFill>
                <a:latin typeface="Encode Sans"/>
                <a:ea typeface="Encode Sans"/>
                <a:cs typeface="Encode Sans"/>
                <a:sym typeface="Encode Sans"/>
              </a:rPr>
              <a:t> Americano.</a:t>
            </a:r>
            <a:endParaRPr dirty="0"/>
          </a:p>
          <a:p>
            <a:pPr marL="457200" lvl="0" indent="-228600" algn="l" rtl="0">
              <a:lnSpc>
                <a:spcPct val="100000"/>
              </a:lnSpc>
              <a:spcBef>
                <a:spcPts val="0"/>
              </a:spcBef>
              <a:spcAft>
                <a:spcPts val="0"/>
              </a:spcAft>
              <a:buSzPts val="1400"/>
              <a:buNone/>
            </a:pPr>
            <a:r>
              <a:rPr lang="en-US" b="0" i="0" dirty="0">
                <a:solidFill>
                  <a:srgbClr val="333333"/>
                </a:solidFill>
                <a:latin typeface="Encode Sans"/>
                <a:ea typeface="Encode Sans"/>
                <a:cs typeface="Encode Sans"/>
                <a:sym typeface="Encode Sans"/>
              </a:rPr>
              <a:t>Es </a:t>
            </a:r>
            <a:r>
              <a:rPr lang="en-US" b="0" i="0" dirty="0" err="1">
                <a:solidFill>
                  <a:srgbClr val="333333"/>
                </a:solidFill>
                <a:latin typeface="Encode Sans"/>
                <a:ea typeface="Encode Sans"/>
                <a:cs typeface="Encode Sans"/>
                <a:sym typeface="Encode Sans"/>
              </a:rPr>
              <a:t>oportuno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indicar</a:t>
            </a:r>
            <a:r>
              <a:rPr lang="en-US" b="0" i="0" dirty="0">
                <a:solidFill>
                  <a:srgbClr val="333333"/>
                </a:solidFill>
                <a:latin typeface="Encode Sans"/>
                <a:ea typeface="Encode Sans"/>
                <a:cs typeface="Encode Sans"/>
                <a:sym typeface="Encode Sans"/>
              </a:rPr>
              <a:t> que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la </a:t>
            </a:r>
            <a:r>
              <a:rPr lang="en-US" b="0" i="0" dirty="0" err="1">
                <a:solidFill>
                  <a:srgbClr val="333333"/>
                </a:solidFill>
                <a:latin typeface="Encode Sans"/>
                <a:ea typeface="Encode Sans"/>
                <a:cs typeface="Encode Sans"/>
                <a:sym typeface="Encode Sans"/>
              </a:rPr>
              <a:t>actualidad</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están</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circulando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los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serotipos</a:t>
            </a:r>
            <a:r>
              <a:rPr lang="en-US" b="0" i="0" dirty="0">
                <a:solidFill>
                  <a:srgbClr val="333333"/>
                </a:solidFill>
                <a:latin typeface="Encode Sans"/>
                <a:ea typeface="Encode Sans"/>
                <a:cs typeface="Encode Sans"/>
                <a:sym typeface="Encode Sans"/>
              </a:rPr>
              <a:t> DENV-1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7 </a:t>
            </a:r>
            <a:r>
              <a:rPr lang="en-US" b="0" i="0" dirty="0" err="1">
                <a:solidFill>
                  <a:srgbClr val="333333"/>
                </a:solidFill>
                <a:latin typeface="Encode Sans"/>
                <a:ea typeface="Encode Sans"/>
                <a:cs typeface="Encode Sans"/>
                <a:sym typeface="Encode Sans"/>
              </a:rPr>
              <a:t>jurisdicciones</a:t>
            </a:r>
            <a:r>
              <a:rPr lang="en-US" b="0" i="0" dirty="0">
                <a:solidFill>
                  <a:srgbClr val="333333"/>
                </a:solidFill>
                <a:latin typeface="Encode Sans"/>
                <a:ea typeface="Encode Sans"/>
                <a:cs typeface="Encode Sans"/>
                <a:sym typeface="Encode Sans"/>
              </a:rPr>
              <a:t> y DENV-2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10 </a:t>
            </a:r>
            <a:r>
              <a:rPr lang="en-US" b="0" i="0" dirty="0" err="1">
                <a:solidFill>
                  <a:srgbClr val="333333"/>
                </a:solidFill>
                <a:latin typeface="Encode Sans"/>
                <a:ea typeface="Encode Sans"/>
                <a:cs typeface="Encode Sans"/>
                <a:sym typeface="Encode Sans"/>
              </a:rPr>
              <a:t>jurisdicciones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mientras</a:t>
            </a:r>
            <a:r>
              <a:rPr lang="en-US" b="0" i="0" dirty="0">
                <a:solidFill>
                  <a:srgbClr val="333333"/>
                </a:solidFill>
                <a:latin typeface="Encode Sans"/>
                <a:ea typeface="Encode Sans"/>
                <a:cs typeface="Encode Sans"/>
                <a:sym typeface="Encode Sans"/>
              </a:rPr>
              <a:t> que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cuatro </a:t>
            </a:r>
            <a:r>
              <a:rPr lang="en-US" b="0" i="0" dirty="0" err="1">
                <a:solidFill>
                  <a:srgbClr val="333333"/>
                </a:solidFill>
                <a:latin typeface="Encode Sans"/>
                <a:ea typeface="Encode Sans"/>
                <a:cs typeface="Encode Sans"/>
                <a:sym typeface="Encode Sans"/>
              </a:rPr>
              <a:t>están</a:t>
            </a:r>
            <a:r>
              <a:rPr lang="en-US" b="0" i="0" dirty="0">
                <a:solidFill>
                  <a:srgbClr val="333333"/>
                </a:solidFill>
                <a:latin typeface="Encode Sans"/>
                <a:ea typeface="Encode Sans"/>
                <a:cs typeface="Encode Sans"/>
                <a:sym typeface="Encode Sans"/>
              </a:rPr>
              <a:t> co-</a:t>
            </a:r>
            <a:r>
              <a:rPr lang="en-US" b="0" i="0" dirty="0" err="1">
                <a:solidFill>
                  <a:srgbClr val="333333"/>
                </a:solidFill>
                <a:latin typeface="Encode Sans"/>
                <a:ea typeface="Encode Sans"/>
                <a:cs typeface="Encode Sans"/>
                <a:sym typeface="Encode Sans"/>
              </a:rPr>
              <a:t>circulando</a:t>
            </a:r>
            <a:r>
              <a:rPr lang="en-US" b="0" i="0" dirty="0">
                <a:solidFill>
                  <a:srgbClr val="333333"/>
                </a:solidFill>
                <a:latin typeface="Encode Sans"/>
                <a:ea typeface="Encode Sans"/>
                <a:cs typeface="Encode Sans"/>
                <a:sym typeface="Encode Sans"/>
              </a:rPr>
              <a:t> ambos (DENV-1 y DENV-2). </a:t>
            </a:r>
            <a:r>
              <a:rPr lang="en-US" b="0" i="0" dirty="0" err="1">
                <a:solidFill>
                  <a:srgbClr val="333333"/>
                </a:solidFill>
                <a:latin typeface="Encode Sans"/>
                <a:ea typeface="Encode Sans"/>
                <a:cs typeface="Encode Sans"/>
                <a:sym typeface="Encode Sans"/>
              </a:rPr>
              <a:t>Esto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representa</a:t>
            </a:r>
            <a:r>
              <a:rPr lang="en-US" b="0" i="0" dirty="0">
                <a:solidFill>
                  <a:srgbClr val="333333"/>
                </a:solidFill>
                <a:latin typeface="Encode Sans"/>
                <a:ea typeface="Encode Sans"/>
                <a:cs typeface="Encode Sans"/>
                <a:sym typeface="Encode Sans"/>
              </a:rPr>
              <a:t> un </a:t>
            </a:r>
            <a:r>
              <a:rPr lang="en-US" b="0" i="0" dirty="0" err="1">
                <a:solidFill>
                  <a:srgbClr val="333333"/>
                </a:solidFill>
                <a:latin typeface="Encode Sans"/>
                <a:ea typeface="Encode Sans"/>
                <a:cs typeface="Encode Sans"/>
                <a:sym typeface="Encode Sans"/>
              </a:rPr>
              <a:t>cambio</a:t>
            </a:r>
            <a:r>
              <a:rPr lang="en-US" b="0" i="0" dirty="0">
                <a:solidFill>
                  <a:srgbClr val="333333"/>
                </a:solidFill>
                <a:latin typeface="Encode Sans"/>
                <a:ea typeface="Encode Sans"/>
                <a:cs typeface="Encode Sans"/>
                <a:sym typeface="Encode Sans"/>
              </a:rPr>
              <a:t> con </a:t>
            </a:r>
            <a:r>
              <a:rPr lang="en-US" b="0" i="0" dirty="0" err="1">
                <a:solidFill>
                  <a:srgbClr val="333333"/>
                </a:solidFill>
                <a:latin typeface="Encode Sans"/>
                <a:ea typeface="Encode Sans"/>
                <a:cs typeface="Encode Sans"/>
                <a:sym typeface="Encode Sans"/>
              </a:rPr>
              <a:t>respecto</a:t>
            </a:r>
            <a:r>
              <a:rPr lang="en-US" b="0" i="0" dirty="0">
                <a:solidFill>
                  <a:srgbClr val="333333"/>
                </a:solidFill>
                <a:latin typeface="Encode Sans"/>
                <a:ea typeface="Encode Sans"/>
                <a:cs typeface="Encode Sans"/>
                <a:sym typeface="Encode Sans"/>
              </a:rPr>
              <a:t> a </a:t>
            </a:r>
            <a:r>
              <a:rPr lang="en-US" b="0" i="0" dirty="0" err="1">
                <a:solidFill>
                  <a:srgbClr val="333333"/>
                </a:solidFill>
                <a:latin typeface="Encode Sans"/>
                <a:ea typeface="Encode Sans"/>
                <a:cs typeface="Encode Sans"/>
                <a:sym typeface="Encode Sans"/>
              </a:rPr>
              <a:t>años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anteriores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donde</a:t>
            </a:r>
            <a:r>
              <a:rPr lang="en-US" b="0" i="0" dirty="0">
                <a:solidFill>
                  <a:srgbClr val="333333"/>
                </a:solidFill>
                <a:latin typeface="Encode Sans"/>
                <a:ea typeface="Encode Sans"/>
                <a:cs typeface="Encode Sans"/>
                <a:sym typeface="Encode Sans"/>
              </a:rPr>
              <a:t> DENV-1 era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serotipo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predominante</a:t>
            </a:r>
            <a:r>
              <a:rPr lang="en-US" b="0" i="0" dirty="0">
                <a:solidFill>
                  <a:srgbClr val="333333"/>
                </a:solidFill>
                <a:latin typeface="Encode Sans"/>
                <a:ea typeface="Encode Sans"/>
                <a:cs typeface="Encode Sans"/>
                <a:sym typeface="Encode Sans"/>
              </a:rPr>
              <a:t>.</a:t>
            </a:r>
            <a:endParaRPr dirty="0"/>
          </a:p>
          <a:p>
            <a:pPr marL="457200" lvl="0" indent="-228600" algn="l" rtl="0">
              <a:lnSpc>
                <a:spcPct val="100000"/>
              </a:lnSpc>
              <a:spcBef>
                <a:spcPts val="0"/>
              </a:spcBef>
              <a:spcAft>
                <a:spcPts val="0"/>
              </a:spcAft>
              <a:buSzPts val="1400"/>
              <a:buNone/>
            </a:pPr>
            <a:r>
              <a:rPr lang="en-US" b="0" i="0" dirty="0">
                <a:solidFill>
                  <a:srgbClr val="333333"/>
                </a:solidFill>
                <a:latin typeface="Encode Sans"/>
                <a:ea typeface="Encode Sans"/>
                <a:cs typeface="Encode Sans"/>
                <a:sym typeface="Encode Sans"/>
              </a:rPr>
              <a:t>En Argentina </a:t>
            </a:r>
            <a:r>
              <a:rPr lang="en-US" b="0" i="0" dirty="0" err="1">
                <a:solidFill>
                  <a:srgbClr val="333333"/>
                </a:solidFill>
                <a:latin typeface="Encode Sans"/>
                <a:ea typeface="Encode Sans"/>
                <a:cs typeface="Encode Sans"/>
                <a:sym typeface="Encode Sans"/>
              </a:rPr>
              <a:t>han</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circulado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los</a:t>
            </a:r>
            <a:r>
              <a:rPr lang="en-US" b="0" i="0" dirty="0">
                <a:solidFill>
                  <a:srgbClr val="333333"/>
                </a:solidFill>
                <a:latin typeface="Encode Sans"/>
                <a:ea typeface="Encode Sans"/>
                <a:cs typeface="Encode Sans"/>
                <a:sym typeface="Encode Sans"/>
              </a:rPr>
              <a:t> 4 </a:t>
            </a:r>
            <a:r>
              <a:rPr lang="en-US" b="0" i="0" dirty="0" err="1">
                <a:solidFill>
                  <a:srgbClr val="333333"/>
                </a:solidFill>
                <a:latin typeface="Encode Sans"/>
                <a:ea typeface="Encode Sans"/>
                <a:cs typeface="Encode Sans"/>
                <a:sym typeface="Encode Sans"/>
              </a:rPr>
              <a:t>serotipos</a:t>
            </a:r>
            <a:r>
              <a:rPr lang="en-US" b="0" i="0" dirty="0">
                <a:solidFill>
                  <a:srgbClr val="333333"/>
                </a:solidFill>
                <a:latin typeface="Encode Sans"/>
                <a:ea typeface="Encode Sans"/>
                <a:cs typeface="Encode Sans"/>
                <a:sym typeface="Encode Sans"/>
              </a:rPr>
              <a:t> de dengue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diferentes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años</a:t>
            </a:r>
            <a:r>
              <a:rPr lang="en-US" b="0" i="0" dirty="0">
                <a:solidFill>
                  <a:srgbClr val="333333"/>
                </a:solidFill>
                <a:latin typeface="Encode Sans"/>
                <a:ea typeface="Encode Sans"/>
                <a:cs typeface="Encode Sans"/>
                <a:sym typeface="Encode Sans"/>
              </a:rPr>
              <a:t> y magnitudes. El DENV-1 ha </a:t>
            </a:r>
            <a:r>
              <a:rPr lang="en-US" b="0" i="0" dirty="0" err="1">
                <a:solidFill>
                  <a:srgbClr val="333333"/>
                </a:solidFill>
                <a:latin typeface="Encode Sans"/>
                <a:ea typeface="Encode Sans"/>
                <a:cs typeface="Encode Sans"/>
                <a:sym typeface="Encode Sans"/>
              </a:rPr>
              <a:t>sido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responsable</a:t>
            </a:r>
            <a:r>
              <a:rPr lang="en-US" b="0" i="0" dirty="0">
                <a:solidFill>
                  <a:srgbClr val="333333"/>
                </a:solidFill>
                <a:latin typeface="Encode Sans"/>
                <a:ea typeface="Encode Sans"/>
                <a:cs typeface="Encode Sans"/>
                <a:sym typeface="Encode Sans"/>
              </a:rPr>
              <a:t> del mayor </a:t>
            </a:r>
            <a:r>
              <a:rPr lang="en-US" b="0" i="0" dirty="0" err="1">
                <a:solidFill>
                  <a:srgbClr val="333333"/>
                </a:solidFill>
                <a:latin typeface="Encode Sans"/>
                <a:ea typeface="Encode Sans"/>
                <a:cs typeface="Encode Sans"/>
                <a:sym typeface="Encode Sans"/>
              </a:rPr>
              <a:t>número</a:t>
            </a:r>
            <a:r>
              <a:rPr lang="en-US" b="0" i="0" dirty="0">
                <a:solidFill>
                  <a:srgbClr val="333333"/>
                </a:solidFill>
                <a:latin typeface="Encode Sans"/>
                <a:ea typeface="Encode Sans"/>
                <a:cs typeface="Encode Sans"/>
                <a:sym typeface="Encode Sans"/>
              </a:rPr>
              <a:t> de </a:t>
            </a:r>
            <a:r>
              <a:rPr lang="en-US" b="0" i="0" dirty="0" err="1">
                <a:solidFill>
                  <a:srgbClr val="333333"/>
                </a:solidFill>
                <a:latin typeface="Encode Sans"/>
                <a:ea typeface="Encode Sans"/>
                <a:cs typeface="Encode Sans"/>
                <a:sym typeface="Encode Sans"/>
              </a:rPr>
              <a:t>casos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atribuible</a:t>
            </a:r>
            <a:r>
              <a:rPr lang="en-US" b="0" i="0" dirty="0">
                <a:solidFill>
                  <a:srgbClr val="333333"/>
                </a:solidFill>
                <a:latin typeface="Encode Sans"/>
                <a:ea typeface="Encode Sans"/>
                <a:cs typeface="Encode Sans"/>
                <a:sym typeface="Encode Sans"/>
              </a:rPr>
              <a:t> a las </a:t>
            </a:r>
            <a:r>
              <a:rPr lang="en-US" b="0" i="0" dirty="0" err="1">
                <a:solidFill>
                  <a:srgbClr val="333333"/>
                </a:solidFill>
                <a:latin typeface="Encode Sans"/>
                <a:ea typeface="Encode Sans"/>
                <a:cs typeface="Encode Sans"/>
                <a:sym typeface="Encode Sans"/>
              </a:rPr>
              <a:t>epidemias</a:t>
            </a:r>
            <a:r>
              <a:rPr lang="en-US" b="0" i="0" dirty="0">
                <a:solidFill>
                  <a:srgbClr val="333333"/>
                </a:solidFill>
                <a:latin typeface="Encode Sans"/>
                <a:ea typeface="Encode Sans"/>
                <a:cs typeface="Encode Sans"/>
                <a:sym typeface="Encode Sans"/>
              </a:rPr>
              <a:t> de 2009, 2016 y 2020 y ha </a:t>
            </a:r>
            <a:r>
              <a:rPr lang="en-US" b="0" i="0" dirty="0" err="1">
                <a:solidFill>
                  <a:srgbClr val="333333"/>
                </a:solidFill>
                <a:latin typeface="Encode Sans"/>
                <a:ea typeface="Encode Sans"/>
                <a:cs typeface="Encode Sans"/>
                <a:sym typeface="Encode Sans"/>
              </a:rPr>
              <a:t>circulado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18 (</a:t>
            </a:r>
            <a:r>
              <a:rPr lang="en-US" b="0" i="0" dirty="0" err="1">
                <a:solidFill>
                  <a:srgbClr val="333333"/>
                </a:solidFill>
                <a:latin typeface="Encode Sans"/>
                <a:ea typeface="Encode Sans"/>
                <a:cs typeface="Encode Sans"/>
                <a:sym typeface="Encode Sans"/>
              </a:rPr>
              <a:t>contando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actual) de </a:t>
            </a:r>
            <a:r>
              <a:rPr lang="en-US" b="0" i="0" dirty="0" err="1">
                <a:solidFill>
                  <a:srgbClr val="333333"/>
                </a:solidFill>
                <a:latin typeface="Encode Sans"/>
                <a:ea typeface="Encode Sans"/>
                <a:cs typeface="Encode Sans"/>
                <a:sym typeface="Encode Sans"/>
              </a:rPr>
              <a:t>los</a:t>
            </a:r>
            <a:r>
              <a:rPr lang="en-US" b="0" i="0" dirty="0">
                <a:solidFill>
                  <a:srgbClr val="333333"/>
                </a:solidFill>
                <a:latin typeface="Encode Sans"/>
                <a:ea typeface="Encode Sans"/>
                <a:cs typeface="Encode Sans"/>
                <a:sym typeface="Encode Sans"/>
              </a:rPr>
              <a:t> 26 </a:t>
            </a:r>
            <a:r>
              <a:rPr lang="en-US" b="0" i="0" dirty="0" err="1">
                <a:solidFill>
                  <a:srgbClr val="333333"/>
                </a:solidFill>
                <a:latin typeface="Encode Sans"/>
                <a:ea typeface="Encode Sans"/>
                <a:cs typeface="Encode Sans"/>
                <a:sym typeface="Encode Sans"/>
              </a:rPr>
              <a:t>años</a:t>
            </a:r>
            <a:r>
              <a:rPr lang="en-US" b="0" i="0" dirty="0">
                <a:solidFill>
                  <a:srgbClr val="333333"/>
                </a:solidFill>
                <a:latin typeface="Encode Sans"/>
                <a:ea typeface="Encode Sans"/>
                <a:cs typeface="Encode Sans"/>
                <a:sym typeface="Encode Sans"/>
              </a:rPr>
              <a:t> que </a:t>
            </a:r>
            <a:r>
              <a:rPr lang="en-US" b="0" i="0" dirty="0" err="1">
                <a:solidFill>
                  <a:srgbClr val="333333"/>
                </a:solidFill>
                <a:latin typeface="Encode Sans"/>
                <a:ea typeface="Encode Sans"/>
                <a:cs typeface="Encode Sans"/>
                <a:sym typeface="Encode Sans"/>
              </a:rPr>
              <a:t>han</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pasado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desde</a:t>
            </a:r>
            <a:r>
              <a:rPr lang="en-US" b="0" i="0" dirty="0">
                <a:solidFill>
                  <a:srgbClr val="333333"/>
                </a:solidFill>
                <a:latin typeface="Encode Sans"/>
                <a:ea typeface="Encode Sans"/>
                <a:cs typeface="Encode Sans"/>
                <a:sym typeface="Encode Sans"/>
              </a:rPr>
              <a:t> la </a:t>
            </a:r>
            <a:r>
              <a:rPr lang="en-US" b="0" i="0" dirty="0" err="1">
                <a:solidFill>
                  <a:srgbClr val="333333"/>
                </a:solidFill>
                <a:latin typeface="Encode Sans"/>
                <a:ea typeface="Encode Sans"/>
                <a:cs typeface="Encode Sans"/>
                <a:sym typeface="Encode Sans"/>
              </a:rPr>
              <a:t>reemergencia</a:t>
            </a:r>
            <a:r>
              <a:rPr lang="en-US" b="0" i="0" dirty="0">
                <a:solidFill>
                  <a:srgbClr val="333333"/>
                </a:solidFill>
                <a:latin typeface="Encode Sans"/>
                <a:ea typeface="Encode Sans"/>
                <a:cs typeface="Encode Sans"/>
                <a:sym typeface="Encode Sans"/>
              </a:rPr>
              <a:t> de la </a:t>
            </a:r>
            <a:r>
              <a:rPr lang="en-US" b="0" i="0" dirty="0" err="1">
                <a:solidFill>
                  <a:srgbClr val="333333"/>
                </a:solidFill>
                <a:latin typeface="Encode Sans"/>
                <a:ea typeface="Encode Sans"/>
                <a:cs typeface="Encode Sans"/>
                <a:sym typeface="Encode Sans"/>
              </a:rPr>
              <a:t>enfermedad</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país</a:t>
            </a:r>
            <a:r>
              <a:rPr lang="en-US" b="0" i="0" dirty="0">
                <a:solidFill>
                  <a:srgbClr val="333333"/>
                </a:solidFill>
                <a:latin typeface="Encode Sans"/>
                <a:ea typeface="Encode Sans"/>
                <a:cs typeface="Encode Sans"/>
                <a:sym typeface="Encode Sans"/>
              </a:rPr>
              <a:t>). Es </a:t>
            </a:r>
            <a:r>
              <a:rPr lang="en-US" b="0" i="0" dirty="0" err="1">
                <a:solidFill>
                  <a:srgbClr val="333333"/>
                </a:solidFill>
                <a:latin typeface="Encode Sans"/>
                <a:ea typeface="Encode Sans"/>
                <a:cs typeface="Encode Sans"/>
                <a:sym typeface="Encode Sans"/>
              </a:rPr>
              <a:t>decir</a:t>
            </a:r>
            <a:r>
              <a:rPr lang="en-US" b="0" i="0" dirty="0">
                <a:solidFill>
                  <a:srgbClr val="333333"/>
                </a:solidFill>
                <a:latin typeface="Encode Sans"/>
                <a:ea typeface="Encode Sans"/>
                <a:cs typeface="Encode Sans"/>
                <a:sym typeface="Encode Sans"/>
              </a:rPr>
              <a:t> que la mayor </a:t>
            </a:r>
            <a:r>
              <a:rPr lang="en-US" b="0" i="0" dirty="0" err="1">
                <a:solidFill>
                  <a:srgbClr val="333333"/>
                </a:solidFill>
                <a:latin typeface="Encode Sans"/>
                <a:ea typeface="Encode Sans"/>
                <a:cs typeface="Encode Sans"/>
                <a:sym typeface="Encode Sans"/>
              </a:rPr>
              <a:t>parte</a:t>
            </a:r>
            <a:r>
              <a:rPr lang="en-US" b="0" i="0" dirty="0">
                <a:solidFill>
                  <a:srgbClr val="333333"/>
                </a:solidFill>
                <a:latin typeface="Encode Sans"/>
                <a:ea typeface="Encode Sans"/>
                <a:cs typeface="Encode Sans"/>
                <a:sym typeface="Encode Sans"/>
              </a:rPr>
              <a:t> de la población </a:t>
            </a:r>
            <a:r>
              <a:rPr lang="en-US" b="0" i="0" dirty="0" err="1">
                <a:solidFill>
                  <a:srgbClr val="333333"/>
                </a:solidFill>
                <a:latin typeface="Encode Sans"/>
                <a:ea typeface="Encode Sans"/>
                <a:cs typeface="Encode Sans"/>
                <a:sym typeface="Encode Sans"/>
              </a:rPr>
              <a:t>fue</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expuesta</a:t>
            </a:r>
            <a:r>
              <a:rPr lang="en-US" b="0" i="0" dirty="0">
                <a:solidFill>
                  <a:srgbClr val="333333"/>
                </a:solidFill>
                <a:latin typeface="Encode Sans"/>
                <a:ea typeface="Encode Sans"/>
                <a:cs typeface="Encode Sans"/>
                <a:sym typeface="Encode Sans"/>
              </a:rPr>
              <a:t> al DENV-1. En tanto,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serotipo</a:t>
            </a:r>
            <a:r>
              <a:rPr lang="en-US" b="0" i="0" dirty="0">
                <a:solidFill>
                  <a:srgbClr val="333333"/>
                </a:solidFill>
                <a:latin typeface="Encode Sans"/>
                <a:ea typeface="Encode Sans"/>
                <a:cs typeface="Encode Sans"/>
                <a:sym typeface="Encode Sans"/>
              </a:rPr>
              <a:t> DENV-2 ha </a:t>
            </a:r>
            <a:r>
              <a:rPr lang="en-US" b="0" i="0" dirty="0" err="1">
                <a:solidFill>
                  <a:srgbClr val="333333"/>
                </a:solidFill>
                <a:latin typeface="Encode Sans"/>
                <a:ea typeface="Encode Sans"/>
                <a:cs typeface="Encode Sans"/>
                <a:sym typeface="Encode Sans"/>
              </a:rPr>
              <a:t>sido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detectado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Argentina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diversas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provincias</a:t>
            </a:r>
            <a:r>
              <a:rPr lang="en-US" b="0" i="0" dirty="0">
                <a:solidFill>
                  <a:srgbClr val="333333"/>
                </a:solidFill>
                <a:latin typeface="Encode Sans"/>
                <a:ea typeface="Encode Sans"/>
                <a:cs typeface="Encode Sans"/>
                <a:sym typeface="Encode Sans"/>
              </a:rPr>
              <a:t> y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13 (</a:t>
            </a:r>
            <a:r>
              <a:rPr lang="en-US" b="0" i="0" dirty="0" err="1">
                <a:solidFill>
                  <a:srgbClr val="333333"/>
                </a:solidFill>
                <a:latin typeface="Encode Sans"/>
                <a:ea typeface="Encode Sans"/>
                <a:cs typeface="Encode Sans"/>
                <a:sym typeface="Encode Sans"/>
              </a:rPr>
              <a:t>contando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actual) de </a:t>
            </a:r>
            <a:r>
              <a:rPr lang="en-US" b="0" i="0" dirty="0" err="1">
                <a:solidFill>
                  <a:srgbClr val="333333"/>
                </a:solidFill>
                <a:latin typeface="Encode Sans"/>
                <a:ea typeface="Encode Sans"/>
                <a:cs typeface="Encode Sans"/>
                <a:sym typeface="Encode Sans"/>
              </a:rPr>
              <a:t>los</a:t>
            </a:r>
            <a:r>
              <a:rPr lang="en-US" b="0" i="0" dirty="0">
                <a:solidFill>
                  <a:srgbClr val="333333"/>
                </a:solidFill>
                <a:latin typeface="Encode Sans"/>
                <a:ea typeface="Encode Sans"/>
                <a:cs typeface="Encode Sans"/>
                <a:sym typeface="Encode Sans"/>
              </a:rPr>
              <a:t> 26 </a:t>
            </a:r>
            <a:r>
              <a:rPr lang="en-US" b="0" i="0" dirty="0" err="1">
                <a:solidFill>
                  <a:srgbClr val="333333"/>
                </a:solidFill>
                <a:latin typeface="Encode Sans"/>
                <a:ea typeface="Encode Sans"/>
                <a:cs typeface="Encode Sans"/>
                <a:sym typeface="Encode Sans"/>
              </a:rPr>
              <a:t>años</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pero</a:t>
            </a:r>
            <a:r>
              <a:rPr lang="en-US" b="0" i="0" dirty="0">
                <a:solidFill>
                  <a:srgbClr val="333333"/>
                </a:solidFill>
                <a:latin typeface="Encode Sans"/>
                <a:ea typeface="Encode Sans"/>
                <a:cs typeface="Encode Sans"/>
                <a:sym typeface="Encode Sans"/>
              </a:rPr>
              <a:t> con </a:t>
            </a:r>
            <a:r>
              <a:rPr lang="en-US" b="0" i="0" dirty="0" err="1">
                <a:solidFill>
                  <a:srgbClr val="333333"/>
                </a:solidFill>
                <a:latin typeface="Encode Sans"/>
                <a:ea typeface="Encode Sans"/>
                <a:cs typeface="Encode Sans"/>
                <a:sym typeface="Encode Sans"/>
              </a:rPr>
              <a:t>una</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incidencia</a:t>
            </a:r>
            <a:r>
              <a:rPr lang="en-US" b="0" i="0" dirty="0">
                <a:solidFill>
                  <a:srgbClr val="333333"/>
                </a:solidFill>
                <a:latin typeface="Encode Sans"/>
                <a:ea typeface="Encode Sans"/>
                <a:cs typeface="Encode Sans"/>
                <a:sym typeface="Encode Sans"/>
              </a:rPr>
              <a:t> y un </a:t>
            </a:r>
            <a:r>
              <a:rPr lang="en-US" b="0" i="0" dirty="0" err="1">
                <a:solidFill>
                  <a:srgbClr val="333333"/>
                </a:solidFill>
                <a:latin typeface="Encode Sans"/>
                <a:ea typeface="Encode Sans"/>
                <a:cs typeface="Encode Sans"/>
                <a:sym typeface="Encode Sans"/>
              </a:rPr>
              <a:t>alcance</a:t>
            </a:r>
            <a:r>
              <a:rPr lang="en-US" b="0" i="0" dirty="0">
                <a:solidFill>
                  <a:srgbClr val="333333"/>
                </a:solidFill>
                <a:latin typeface="Encode Sans"/>
                <a:ea typeface="Encode Sans"/>
                <a:cs typeface="Encode Sans"/>
                <a:sym typeface="Encode Sans"/>
              </a:rPr>
              <a:t> territorial </a:t>
            </a:r>
            <a:r>
              <a:rPr lang="en-US" b="0" i="0" dirty="0" err="1">
                <a:solidFill>
                  <a:srgbClr val="333333"/>
                </a:solidFill>
                <a:latin typeface="Encode Sans"/>
                <a:ea typeface="Encode Sans"/>
                <a:cs typeface="Encode Sans"/>
                <a:sym typeface="Encode Sans"/>
              </a:rPr>
              <a:t>mucho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menor</a:t>
            </a:r>
            <a:r>
              <a:rPr lang="en-US" b="0" i="0" dirty="0">
                <a:solidFill>
                  <a:srgbClr val="333333"/>
                </a:solidFill>
                <a:latin typeface="Encode Sans"/>
                <a:ea typeface="Encode Sans"/>
                <a:cs typeface="Encode Sans"/>
                <a:sym typeface="Encode Sans"/>
              </a:rPr>
              <a:t> al del DENV-1. Sin embargo, </a:t>
            </a:r>
            <a:r>
              <a:rPr lang="en-US" b="0" i="0" dirty="0" err="1">
                <a:solidFill>
                  <a:srgbClr val="333333"/>
                </a:solidFill>
                <a:latin typeface="Encode Sans"/>
                <a:ea typeface="Encode Sans"/>
                <a:cs typeface="Encode Sans"/>
                <a:sym typeface="Encode Sans"/>
              </a:rPr>
              <a:t>en</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este</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año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DENV-2 es </a:t>
            </a:r>
            <a:r>
              <a:rPr lang="en-US" b="0" i="0" dirty="0" err="1">
                <a:solidFill>
                  <a:srgbClr val="333333"/>
                </a:solidFill>
                <a:latin typeface="Encode Sans"/>
                <a:ea typeface="Encode Sans"/>
                <a:cs typeface="Encode Sans"/>
                <a:sym typeface="Encode Sans"/>
              </a:rPr>
              <a:t>el</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serotipo</a:t>
            </a:r>
            <a:r>
              <a:rPr lang="en-US" b="0" i="0" dirty="0">
                <a:solidFill>
                  <a:srgbClr val="333333"/>
                </a:solidFill>
                <a:latin typeface="Encode Sans"/>
                <a:ea typeface="Encode Sans"/>
                <a:cs typeface="Encode Sans"/>
                <a:sym typeface="Encode Sans"/>
              </a:rPr>
              <a:t> </a:t>
            </a:r>
            <a:r>
              <a:rPr lang="en-US" b="0" i="0" dirty="0" err="1">
                <a:solidFill>
                  <a:srgbClr val="333333"/>
                </a:solidFill>
                <a:latin typeface="Encode Sans"/>
                <a:ea typeface="Encode Sans"/>
                <a:cs typeface="Encode Sans"/>
                <a:sym typeface="Encode Sans"/>
              </a:rPr>
              <a:t>predominante</a:t>
            </a:r>
            <a:endParaRPr dirty="0"/>
          </a:p>
          <a:p>
            <a:pPr marL="457200" lvl="0" indent="-228600" algn="l" rtl="0">
              <a:lnSpc>
                <a:spcPct val="100000"/>
              </a:lnSpc>
              <a:spcBef>
                <a:spcPts val="0"/>
              </a:spcBef>
              <a:spcAft>
                <a:spcPts val="0"/>
              </a:spcAft>
              <a:buSzPts val="1400"/>
              <a:buNone/>
            </a:pPr>
            <a:endParaRPr b="0" i="0" dirty="0">
              <a:solidFill>
                <a:srgbClr val="333333"/>
              </a:solidFill>
              <a:latin typeface="Encode Sans"/>
              <a:ea typeface="Encode Sans"/>
              <a:cs typeface="Encode Sans"/>
              <a:sym typeface="Encode Sans"/>
            </a:endParaRPr>
          </a:p>
          <a:p>
            <a:pPr marL="457200" lvl="0" indent="-228600" algn="l" rtl="0">
              <a:lnSpc>
                <a:spcPct val="100000"/>
              </a:lnSpc>
              <a:spcBef>
                <a:spcPts val="0"/>
              </a:spcBef>
              <a:spcAft>
                <a:spcPts val="0"/>
              </a:spcAft>
              <a:buSzPts val="1400"/>
              <a:buNone/>
            </a:pPr>
            <a:r>
              <a:rPr lang="en-US" b="0" i="0" dirty="0">
                <a:solidFill>
                  <a:srgbClr val="333333"/>
                </a:solidFill>
                <a:latin typeface="Encode Sans"/>
                <a:ea typeface="Encode Sans"/>
                <a:cs typeface="Encode Sans"/>
                <a:sym typeface="Encode Sans"/>
              </a:rPr>
              <a:t>ZIKA </a:t>
            </a:r>
            <a:r>
              <a:rPr lang="en-US" dirty="0"/>
              <a:t>Las </a:t>
            </a:r>
            <a:r>
              <a:rPr lang="en-US" dirty="0" err="1"/>
              <a:t>comparaciones</a:t>
            </a:r>
            <a:r>
              <a:rPr lang="en-US" dirty="0"/>
              <a:t> </a:t>
            </a:r>
            <a:r>
              <a:rPr lang="en-US" dirty="0" err="1"/>
              <a:t>genómicas</a:t>
            </a:r>
            <a:r>
              <a:rPr lang="en-US" dirty="0"/>
              <a:t> </a:t>
            </a:r>
            <a:r>
              <a:rPr lang="en-US" dirty="0" err="1"/>
              <a:t>han</a:t>
            </a:r>
            <a:r>
              <a:rPr lang="en-US" dirty="0"/>
              <a:t> </a:t>
            </a:r>
            <a:r>
              <a:rPr lang="en-US" dirty="0" err="1"/>
              <a:t>revelado</a:t>
            </a:r>
            <a:r>
              <a:rPr lang="en-US" dirty="0"/>
              <a:t> varios </a:t>
            </a:r>
            <a:r>
              <a:rPr lang="en-US" dirty="0" err="1"/>
              <a:t>genotipos</a:t>
            </a:r>
            <a:r>
              <a:rPr lang="en-US" dirty="0"/>
              <a:t> que </a:t>
            </a:r>
            <a:r>
              <a:rPr lang="en-US" dirty="0" err="1"/>
              <a:t>componen</a:t>
            </a:r>
            <a:r>
              <a:rPr lang="en-US" dirty="0"/>
              <a:t> </a:t>
            </a:r>
            <a:r>
              <a:rPr lang="en-US" dirty="0" err="1"/>
              <a:t>tres</a:t>
            </a:r>
            <a:r>
              <a:rPr lang="en-US" dirty="0"/>
              <a:t> </a:t>
            </a:r>
            <a:r>
              <a:rPr lang="en-US" dirty="0" err="1"/>
              <a:t>linajes</a:t>
            </a:r>
            <a:r>
              <a:rPr lang="en-US" dirty="0"/>
              <a:t>, dos </a:t>
            </a:r>
            <a:r>
              <a:rPr lang="en-US" dirty="0" err="1"/>
              <a:t>africanos</a:t>
            </a:r>
            <a:r>
              <a:rPr lang="en-US" dirty="0"/>
              <a:t> y uno </a:t>
            </a:r>
            <a:r>
              <a:rPr lang="en-US" dirty="0" err="1"/>
              <a:t>asiático</a:t>
            </a:r>
            <a:endParaRPr lang="en-US" dirty="0"/>
          </a:p>
          <a:p>
            <a:pPr marL="457200" lvl="0" indent="-228600" algn="l" rtl="0">
              <a:lnSpc>
                <a:spcPct val="100000"/>
              </a:lnSpc>
              <a:spcBef>
                <a:spcPts val="0"/>
              </a:spcBef>
              <a:spcAft>
                <a:spcPts val="0"/>
              </a:spcAft>
              <a:buSzPts val="1400"/>
              <a:buNone/>
            </a:pPr>
            <a:endParaRPr lang="en-US" b="0" i="0" dirty="0">
              <a:solidFill>
                <a:srgbClr val="333333"/>
              </a:solidFill>
              <a:latin typeface="Encode Sans"/>
              <a:ea typeface="Encode Sans"/>
              <a:cs typeface="Encode Sans"/>
              <a:sym typeface="Encode Sans"/>
            </a:endParaRPr>
          </a:p>
          <a:p>
            <a:pPr algn="l"/>
            <a:r>
              <a:rPr lang="es-MX" dirty="0"/>
              <a:t>La inmunidad es serotipo-específica, por lo que la infección con un determinado serotipo de DENV proporciona inmunidad a largo plazo contra el mismo, pero no respecto de los demás serotipos</a:t>
            </a:r>
          </a:p>
          <a:p>
            <a:r>
              <a:rPr lang="es-MX" dirty="0"/>
              <a:t>las infecciones secuenciales (secundarias) causadas por serotipos distintos al asociado a la infección inicial (primaria) aumentan marcadamente el riesgo de padecer formas graves de la enfermedad. Esto se asocia a una respuesta inmune incompleta contra el nuevo serotipo de DENV, lo que termina resultando en una profundización de la sintomatología del paciente y, últimamente, en mayores tasas de </a:t>
            </a:r>
            <a:r>
              <a:rPr lang="es-MX" dirty="0" err="1"/>
              <a:t>morbi</a:t>
            </a:r>
            <a:r>
              <a:rPr lang="es-MX" dirty="0"/>
              <a:t>-mortalidad.</a:t>
            </a:r>
            <a:endParaRPr lang="es-AR" dirty="0"/>
          </a:p>
          <a:p>
            <a:pPr marL="457200" lvl="0" indent="-228600" algn="l" rtl="0">
              <a:lnSpc>
                <a:spcPct val="100000"/>
              </a:lnSpc>
              <a:spcBef>
                <a:spcPts val="0"/>
              </a:spcBef>
              <a:spcAft>
                <a:spcPts val="0"/>
              </a:spcAft>
              <a:buSzPts val="1400"/>
              <a:buNone/>
            </a:pPr>
            <a:endParaRPr b="0" i="0" dirty="0">
              <a:solidFill>
                <a:srgbClr val="333333"/>
              </a:solidFill>
              <a:latin typeface="Encode Sans"/>
              <a:ea typeface="Encode Sans"/>
              <a:cs typeface="Encode Sans"/>
              <a:sym typeface="Encode Sans"/>
            </a:endParaRPr>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endParaRPr dirty="0"/>
          </a:p>
        </p:txBody>
      </p:sp>
      <p:sp>
        <p:nvSpPr>
          <p:cNvPr id="147" name="Google Shape;147;p1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MX" b="1" dirty="0"/>
              <a:t>Las infecciones por DENV constituyen la enfermedad viral transmitida por mosquitos más prevalente a nivel mundial.</a:t>
            </a:r>
            <a:endParaRPr lang="es-AR" b="1" dirty="0"/>
          </a:p>
          <a:p>
            <a:pPr marL="0" lvl="0" indent="0" algn="l" rtl="0">
              <a:spcBef>
                <a:spcPts val="0"/>
              </a:spcBef>
              <a:spcAft>
                <a:spcPts val="0"/>
              </a:spcAft>
              <a:buNone/>
            </a:pPr>
            <a:r>
              <a:rPr lang="es-AR" dirty="0"/>
              <a:t>Boletín Epidemiológico Nacional </a:t>
            </a:r>
            <a:r>
              <a:rPr lang="es-AR" dirty="0" err="1"/>
              <a:t>N°</a:t>
            </a:r>
            <a:r>
              <a:rPr lang="es-AR" dirty="0"/>
              <a:t> 661, SE 28, (16 de julio) Año 2023</a:t>
            </a:r>
          </a:p>
          <a:p>
            <a:pPr marL="0" lvl="0" indent="0" algn="l" rtl="0">
              <a:spcBef>
                <a:spcPts val="0"/>
              </a:spcBef>
              <a:spcAft>
                <a:spcPts val="0"/>
              </a:spcAft>
              <a:buNone/>
            </a:pPr>
            <a:r>
              <a:rPr lang="es-MX" dirty="0"/>
              <a:t>Sistema Nacional de Vigilancia de la Salud notificada hasta el día 16 de julio de 2023. El período de análisis de esta edición es el comprendido entre la SE 31/2022 (31 de julio) hasta la SE 28/2023 de la temporada 2022-2023. </a:t>
            </a:r>
          </a:p>
          <a:p>
            <a:pPr marL="0" lvl="0" indent="0" algn="l" rtl="0">
              <a:spcBef>
                <a:spcPts val="0"/>
              </a:spcBef>
              <a:spcAft>
                <a:spcPts val="0"/>
              </a:spcAft>
              <a:buNone/>
            </a:pPr>
            <a:r>
              <a:rPr lang="es-MX" dirty="0"/>
              <a:t>En Cuyo se registran pocos casos con predominio de DENV-2 en San Luis y </a:t>
            </a:r>
            <a:r>
              <a:rPr lang="es-MX" b="1" dirty="0"/>
              <a:t>DENV-1 en Mendoza.</a:t>
            </a:r>
          </a:p>
          <a:p>
            <a:pPr marL="0" lvl="0" indent="0" algn="l" rtl="0">
              <a:spcBef>
                <a:spcPts val="0"/>
              </a:spcBef>
              <a:spcAft>
                <a:spcPts val="0"/>
              </a:spcAft>
              <a:buNone/>
            </a:pPr>
            <a:r>
              <a:rPr lang="es-MX" dirty="0"/>
              <a:t>En cuanto a la distribución temporal puede observarse que la epidemia sufrida en 2023 ha registrado el mayor número de casos entre las semanas 8 y 21 - período similar al que se registró el mayor número de casos de la epidemia anterior ocurrida en el año 2020. (GRAFICO 2)</a:t>
            </a:r>
          </a:p>
          <a:p>
            <a:pPr marL="0" lvl="0" indent="0" algn="l" rtl="0">
              <a:spcBef>
                <a:spcPts val="0"/>
              </a:spcBef>
              <a:spcAft>
                <a:spcPts val="0"/>
              </a:spcAft>
              <a:buNone/>
            </a:pPr>
            <a:r>
              <a:rPr lang="es-MX" dirty="0"/>
              <a:t>En cuanto a la distribución temporal, tomando como referencia el último brote epidemiológico de dengue sucedido en la temporada 2019/2020, aumentó un 46,11% el porcentaje de casos registrados. Durante esta temporada, los casos se concentraron entre las SE 8 y 16, con pico en la SE 13 y, un posterior descenso paulatino a partir de la SE 17.</a:t>
            </a:r>
          </a:p>
          <a:p>
            <a:pPr marL="0" lvl="0" indent="0" algn="l" rtl="0">
              <a:spcBef>
                <a:spcPts val="0"/>
              </a:spcBef>
              <a:spcAft>
                <a:spcPts val="0"/>
              </a:spcAft>
              <a:buNone/>
            </a:pPr>
            <a:r>
              <a:rPr lang="es-MX" dirty="0"/>
              <a:t>Las tasas de mortalidad más elevada se presentan a partir de los 50 años. 35 casos fallecidos se registraron una o más comorbilidades siendo las más frecuentes obesidad, diabetes y enfermedad neurológica crónica</a:t>
            </a:r>
          </a:p>
          <a:p>
            <a:pPr marL="0" lvl="0" indent="0" algn="l" rtl="0">
              <a:spcBef>
                <a:spcPts val="0"/>
              </a:spcBef>
              <a:spcAft>
                <a:spcPts val="0"/>
              </a:spcAft>
              <a:buNone/>
            </a:pPr>
            <a:r>
              <a:rPr lang="es-MX" sz="1800" dirty="0">
                <a:solidFill>
                  <a:schemeClr val="tx1"/>
                </a:solidFill>
              </a:rPr>
              <a:t>En Argentina, actualmente se observa una dinámica de infecciones similar a la correspondiente a la temporada 2019-2020, momento en el que se atravesó el brote de dengue de mayor magnitud hasta el momento</a:t>
            </a:r>
            <a:endParaRPr dirty="0"/>
          </a:p>
        </p:txBody>
      </p:sp>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endParaRPr lang="es-A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s-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pPr marL="0" lvl="0" indent="0" algn="r" rtl="0">
              <a:spcBef>
                <a:spcPts val="0"/>
              </a:spcBef>
              <a:spcAft>
                <a:spcPts val="0"/>
              </a:spcAft>
              <a:buNone/>
            </a:pPr>
            <a:fld id="{00000000-1234-1234-1234-123412341234}" type="slidenum">
              <a:rPr lang="en-US" smtClean="0"/>
              <a:t>‹Nº›</a:t>
            </a:fld>
            <a:endParaRPr lang="en-US"/>
          </a:p>
        </p:txBody>
      </p:sp>
    </p:spTree>
    <p:extLst>
      <p:ext uri="{BB962C8B-B14F-4D97-AF65-F5344CB8AC3E}">
        <p14:creationId xmlns:p14="http://schemas.microsoft.com/office/powerpoint/2010/main" val="898235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AR"/>
          </a:p>
        </p:txBody>
      </p:sp>
      <p:sp>
        <p:nvSpPr>
          <p:cNvPr id="6" name="Footer Placeholder 5"/>
          <p:cNvSpPr>
            <a:spLocks noGrp="1"/>
          </p:cNvSpPr>
          <p:nvPr>
            <p:ph type="ftr" sz="quarter" idx="11"/>
          </p:nvPr>
        </p:nvSpPr>
        <p:spPr/>
        <p:txBody>
          <a:bodyPr/>
          <a:lstStyle/>
          <a:p>
            <a:endParaRPr lang="es-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48206684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endParaRPr lang="es-AR"/>
          </a:p>
        </p:txBody>
      </p:sp>
      <p:sp>
        <p:nvSpPr>
          <p:cNvPr id="5" name="Footer Placeholder 4"/>
          <p:cNvSpPr>
            <a:spLocks noGrp="1"/>
          </p:cNvSpPr>
          <p:nvPr>
            <p:ph type="ftr" sz="quarter" idx="11"/>
          </p:nvPr>
        </p:nvSpPr>
        <p:spPr/>
        <p:txBody>
          <a:bodyPr/>
          <a:lstStyle/>
          <a:p>
            <a:endParaRPr lang="es-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48913180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endParaRPr lang="es-AR"/>
          </a:p>
        </p:txBody>
      </p:sp>
      <p:sp>
        <p:nvSpPr>
          <p:cNvPr id="5" name="Footer Placeholder 4"/>
          <p:cNvSpPr>
            <a:spLocks noGrp="1"/>
          </p:cNvSpPr>
          <p:nvPr>
            <p:ph type="ftr" sz="quarter" idx="11"/>
          </p:nvPr>
        </p:nvSpPr>
        <p:spPr/>
        <p:txBody>
          <a:bodyPr/>
          <a:lstStyle/>
          <a:p>
            <a:endParaRPr lang="es-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9621082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endParaRPr lang="es-AR"/>
          </a:p>
        </p:txBody>
      </p:sp>
      <p:sp>
        <p:nvSpPr>
          <p:cNvPr id="5" name="Footer Placeholder 4"/>
          <p:cNvSpPr>
            <a:spLocks noGrp="1"/>
          </p:cNvSpPr>
          <p:nvPr>
            <p:ph type="ftr" sz="quarter" idx="11"/>
          </p:nvPr>
        </p:nvSpPr>
        <p:spPr/>
        <p:txBody>
          <a:bodyPr/>
          <a:lstStyle/>
          <a:p>
            <a:endParaRPr lang="es-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49657491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25006251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lang="es-AR"/>
          </a:p>
        </p:txBody>
      </p:sp>
      <p:sp>
        <p:nvSpPr>
          <p:cNvPr id="8" name="Footer Placeholder 7"/>
          <p:cNvSpPr>
            <a:spLocks noGrp="1"/>
          </p:cNvSpPr>
          <p:nvPr>
            <p:ph type="ftr" sz="quarter" idx="11"/>
          </p:nvPr>
        </p:nvSpPr>
        <p:spPr>
          <a:xfrm>
            <a:off x="561111" y="6391838"/>
            <a:ext cx="3644282" cy="304801"/>
          </a:xfrm>
        </p:spPr>
        <p:txBody>
          <a:bodyPr/>
          <a:lstStyle/>
          <a:p>
            <a:endParaRPr lang="es-AR"/>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32936901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10695439" y="6391838"/>
            <a:ext cx="990599" cy="304799"/>
          </a:xfrm>
        </p:spPr>
        <p:txBody>
          <a:bodyPr/>
          <a:lstStyle/>
          <a:p>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418634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10653104" y="6391838"/>
            <a:ext cx="992135" cy="304799"/>
          </a:xfrm>
        </p:spPr>
        <p:txBody>
          <a:bodyPr/>
          <a:lstStyle/>
          <a:p>
            <a:endParaRPr lang="es-AR"/>
          </a:p>
        </p:txBody>
      </p:sp>
      <p:sp>
        <p:nvSpPr>
          <p:cNvPr id="5" name="Footer Placeholder 4"/>
          <p:cNvSpPr>
            <a:spLocks noGrp="1"/>
          </p:cNvSpPr>
          <p:nvPr>
            <p:ph type="ftr" sz="quarter" idx="11"/>
          </p:nvPr>
        </p:nvSpPr>
        <p:spPr/>
        <p:txBody>
          <a:bodyPr/>
          <a:lstStyle/>
          <a:p>
            <a:endParaRPr lang="es-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577353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31"/>
        <p:cNvGrpSpPr/>
        <p:nvPr/>
      </p:nvGrpSpPr>
      <p:grpSpPr>
        <a:xfrm>
          <a:off x="0" y="0"/>
          <a:ext cx="0" cy="0"/>
          <a:chOff x="0" y="0"/>
          <a:chExt cx="0" cy="0"/>
        </a:xfrm>
      </p:grpSpPr>
      <p:sp>
        <p:nvSpPr>
          <p:cNvPr id="32" name="Google Shape;32;p55"/>
          <p:cNvSpPr txBox="1">
            <a:spLocks noGrp="1"/>
          </p:cNvSpPr>
          <p:nvPr>
            <p:ph type="ctrTitle"/>
          </p:nvPr>
        </p:nvSpPr>
        <p:spPr>
          <a:xfrm>
            <a:off x="914400" y="2655750"/>
            <a:ext cx="10363200" cy="1546399"/>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8000"/>
              <a:buFont typeface="Calibri"/>
              <a:buNone/>
              <a:defRPr sz="8000"/>
            </a:lvl1pPr>
            <a:lvl2pPr lvl="1" algn="ctr">
              <a:lnSpc>
                <a:spcPct val="100000"/>
              </a:lnSpc>
              <a:spcBef>
                <a:spcPts val="0"/>
              </a:spcBef>
              <a:spcAft>
                <a:spcPts val="0"/>
              </a:spcAft>
              <a:buSzPts val="1400"/>
              <a:buNone/>
              <a:defRPr sz="8000"/>
            </a:lvl2pPr>
            <a:lvl3pPr lvl="2" algn="ctr">
              <a:lnSpc>
                <a:spcPct val="100000"/>
              </a:lnSpc>
              <a:spcBef>
                <a:spcPts val="0"/>
              </a:spcBef>
              <a:spcAft>
                <a:spcPts val="0"/>
              </a:spcAft>
              <a:buSzPts val="1400"/>
              <a:buNone/>
              <a:defRPr sz="8000"/>
            </a:lvl3pPr>
            <a:lvl4pPr lvl="3" algn="ctr">
              <a:lnSpc>
                <a:spcPct val="100000"/>
              </a:lnSpc>
              <a:spcBef>
                <a:spcPts val="0"/>
              </a:spcBef>
              <a:spcAft>
                <a:spcPts val="0"/>
              </a:spcAft>
              <a:buSzPts val="1400"/>
              <a:buNone/>
              <a:defRPr sz="8000"/>
            </a:lvl4pPr>
            <a:lvl5pPr lvl="4" algn="ctr">
              <a:lnSpc>
                <a:spcPct val="100000"/>
              </a:lnSpc>
              <a:spcBef>
                <a:spcPts val="0"/>
              </a:spcBef>
              <a:spcAft>
                <a:spcPts val="0"/>
              </a:spcAft>
              <a:buSzPts val="1400"/>
              <a:buNone/>
              <a:defRPr sz="8000"/>
            </a:lvl5pPr>
            <a:lvl6pPr lvl="5" algn="ctr">
              <a:lnSpc>
                <a:spcPct val="100000"/>
              </a:lnSpc>
              <a:spcBef>
                <a:spcPts val="0"/>
              </a:spcBef>
              <a:spcAft>
                <a:spcPts val="0"/>
              </a:spcAft>
              <a:buSzPts val="1400"/>
              <a:buNone/>
              <a:defRPr sz="8000"/>
            </a:lvl6pPr>
            <a:lvl7pPr lvl="6" algn="ctr">
              <a:lnSpc>
                <a:spcPct val="100000"/>
              </a:lnSpc>
              <a:spcBef>
                <a:spcPts val="0"/>
              </a:spcBef>
              <a:spcAft>
                <a:spcPts val="0"/>
              </a:spcAft>
              <a:buSzPts val="1400"/>
              <a:buNone/>
              <a:defRPr sz="8000"/>
            </a:lvl7pPr>
            <a:lvl8pPr lvl="7" algn="ctr">
              <a:lnSpc>
                <a:spcPct val="100000"/>
              </a:lnSpc>
              <a:spcBef>
                <a:spcPts val="0"/>
              </a:spcBef>
              <a:spcAft>
                <a:spcPts val="0"/>
              </a:spcAft>
              <a:buSzPts val="1400"/>
              <a:buNone/>
              <a:defRPr sz="8000"/>
            </a:lvl8pPr>
            <a:lvl9pPr lvl="8" algn="ctr">
              <a:lnSpc>
                <a:spcPct val="100000"/>
              </a:lnSpc>
              <a:spcBef>
                <a:spcPts val="0"/>
              </a:spcBef>
              <a:spcAft>
                <a:spcPts val="0"/>
              </a:spcAft>
              <a:buSzPts val="1400"/>
              <a:buNone/>
              <a:defRPr sz="8000"/>
            </a:lvl9pPr>
          </a:lstStyle>
          <a:p>
            <a:endParaRPr/>
          </a:p>
        </p:txBody>
      </p:sp>
    </p:spTree>
    <p:extLst>
      <p:ext uri="{BB962C8B-B14F-4D97-AF65-F5344CB8AC3E}">
        <p14:creationId xmlns:p14="http://schemas.microsoft.com/office/powerpoint/2010/main" val="2087586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n con título" type="picTx">
  <p:cSld name="1_Imagen con título">
    <p:spTree>
      <p:nvGrpSpPr>
        <p:cNvPr id="1" name="Shape 50"/>
        <p:cNvGrpSpPr/>
        <p:nvPr/>
      </p:nvGrpSpPr>
      <p:grpSpPr>
        <a:xfrm>
          <a:off x="0" y="0"/>
          <a:ext cx="0" cy="0"/>
          <a:chOff x="0" y="0"/>
          <a:chExt cx="0" cy="0"/>
        </a:xfrm>
      </p:grpSpPr>
      <p:sp>
        <p:nvSpPr>
          <p:cNvPr id="51" name="Google Shape;51;p66"/>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4000"/>
              <a:buFont typeface="Corbel"/>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66"/>
          <p:cNvSpPr>
            <a:spLocks noGrp="1"/>
          </p:cNvSpPr>
          <p:nvPr>
            <p:ph type="pic" idx="2"/>
          </p:nvPr>
        </p:nvSpPr>
        <p:spPr>
          <a:xfrm>
            <a:off x="5413248" y="1069847"/>
            <a:ext cx="6099048" cy="4800600"/>
          </a:xfrm>
          <a:prstGeom prst="rect">
            <a:avLst/>
          </a:prstGeom>
          <a:noFill/>
          <a:ln>
            <a:noFill/>
          </a:ln>
        </p:spPr>
      </p:sp>
      <p:sp>
        <p:nvSpPr>
          <p:cNvPr id="53" name="Google Shape;53;p66"/>
          <p:cNvSpPr txBox="1">
            <a:spLocks noGrp="1"/>
          </p:cNvSpPr>
          <p:nvPr>
            <p:ph type="body" idx="1"/>
          </p:nvPr>
        </p:nvSpPr>
        <p:spPr>
          <a:xfrm>
            <a:off x="1143000" y="2834640"/>
            <a:ext cx="3931920" cy="28803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54" name="Google Shape;54;p66"/>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6"/>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6"/>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accent1"/>
              </a:buClr>
              <a:buSzPts val="1200"/>
              <a:buFont typeface="Corbel"/>
              <a:buNone/>
              <a:defRPr/>
            </a:lvl1pPr>
            <a:lvl2pPr marL="0" lvl="1" indent="0" algn="r">
              <a:spcBef>
                <a:spcPts val="0"/>
              </a:spcBef>
              <a:spcAft>
                <a:spcPts val="0"/>
              </a:spcAft>
              <a:buClr>
                <a:schemeClr val="accent1"/>
              </a:buClr>
              <a:buSzPts val="1200"/>
              <a:buFont typeface="Corbel"/>
              <a:buNone/>
              <a:defRPr/>
            </a:lvl2pPr>
            <a:lvl3pPr marL="0" lvl="2" indent="0" algn="r">
              <a:spcBef>
                <a:spcPts val="0"/>
              </a:spcBef>
              <a:spcAft>
                <a:spcPts val="0"/>
              </a:spcAft>
              <a:buClr>
                <a:schemeClr val="accent1"/>
              </a:buClr>
              <a:buSzPts val="1200"/>
              <a:buFont typeface="Corbel"/>
              <a:buNone/>
              <a:defRPr/>
            </a:lvl3pPr>
            <a:lvl4pPr marL="0" lvl="3" indent="0" algn="r">
              <a:spcBef>
                <a:spcPts val="0"/>
              </a:spcBef>
              <a:spcAft>
                <a:spcPts val="0"/>
              </a:spcAft>
              <a:buClr>
                <a:schemeClr val="accent1"/>
              </a:buClr>
              <a:buSzPts val="1200"/>
              <a:buFont typeface="Corbel"/>
              <a:buNone/>
              <a:defRPr/>
            </a:lvl4pPr>
            <a:lvl5pPr marL="0" lvl="4" indent="0" algn="r">
              <a:spcBef>
                <a:spcPts val="0"/>
              </a:spcBef>
              <a:spcAft>
                <a:spcPts val="0"/>
              </a:spcAft>
              <a:buClr>
                <a:schemeClr val="accent1"/>
              </a:buClr>
              <a:buSzPts val="1200"/>
              <a:buFont typeface="Corbel"/>
              <a:buNone/>
              <a:defRPr/>
            </a:lvl5pPr>
            <a:lvl6pPr marL="0" lvl="5" indent="0" algn="r">
              <a:spcBef>
                <a:spcPts val="0"/>
              </a:spcBef>
              <a:spcAft>
                <a:spcPts val="0"/>
              </a:spcAft>
              <a:buClr>
                <a:schemeClr val="accent1"/>
              </a:buClr>
              <a:buSzPts val="1200"/>
              <a:buFont typeface="Corbel"/>
              <a:buNone/>
              <a:defRPr/>
            </a:lvl6pPr>
            <a:lvl7pPr marL="0" lvl="6" indent="0" algn="r">
              <a:spcBef>
                <a:spcPts val="0"/>
              </a:spcBef>
              <a:spcAft>
                <a:spcPts val="0"/>
              </a:spcAft>
              <a:buClr>
                <a:schemeClr val="accent1"/>
              </a:buClr>
              <a:buSzPts val="1200"/>
              <a:buFont typeface="Corbel"/>
              <a:buNone/>
              <a:defRPr/>
            </a:lvl7pPr>
            <a:lvl8pPr marL="0" lvl="7" indent="0" algn="r">
              <a:spcBef>
                <a:spcPts val="0"/>
              </a:spcBef>
              <a:spcAft>
                <a:spcPts val="0"/>
              </a:spcAft>
              <a:buClr>
                <a:schemeClr val="accent1"/>
              </a:buClr>
              <a:buSzPts val="1200"/>
              <a:buFont typeface="Corbel"/>
              <a:buNone/>
              <a:defRPr/>
            </a:lvl8pPr>
            <a:lvl9pPr marL="0" lvl="8" indent="0" algn="r">
              <a:spcBef>
                <a:spcPts val="0"/>
              </a:spcBef>
              <a:spcAft>
                <a:spcPts val="0"/>
              </a:spcAft>
              <a:buClr>
                <a:schemeClr val="accent1"/>
              </a:buClr>
              <a:buSzPts val="1200"/>
              <a:buFont typeface="Corbel"/>
              <a:buNone/>
              <a:defRPr/>
            </a:lvl9pPr>
          </a:lstStyle>
          <a:p>
            <a:pPr marL="0" lvl="0" indent="0" algn="r" rtl="0">
              <a:spcBef>
                <a:spcPts val="0"/>
              </a:spcBef>
              <a:spcAft>
                <a:spcPts val="0"/>
              </a:spcAft>
              <a:buNone/>
            </a:pPr>
            <a:fld id="{00000000-1234-1234-1234-123412341234}" type="slidenum">
              <a:rPr lang="en-US"/>
              <a:t>‹Nº›</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109344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569949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endParaRPr lang="es-AR"/>
          </a:p>
        </p:txBody>
      </p:sp>
      <p:sp>
        <p:nvSpPr>
          <p:cNvPr id="5" name="Footer Placeholder 4"/>
          <p:cNvSpPr>
            <a:spLocks noGrp="1"/>
          </p:cNvSpPr>
          <p:nvPr>
            <p:ph type="ftr" sz="quarter" idx="11"/>
          </p:nvPr>
        </p:nvSpPr>
        <p:spPr/>
        <p:txBody>
          <a:bodyPr/>
          <a:lstStyle/>
          <a:p>
            <a:endParaRPr lang="es-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368087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4530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141784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a:p>
        </p:txBody>
      </p:sp>
    </p:spTree>
    <p:extLst>
      <p:ext uri="{BB962C8B-B14F-4D97-AF65-F5344CB8AC3E}">
        <p14:creationId xmlns:p14="http://schemas.microsoft.com/office/powerpoint/2010/main" val="2521145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AR"/>
          </a:p>
        </p:txBody>
      </p:sp>
      <p:sp>
        <p:nvSpPr>
          <p:cNvPr id="3" name="Footer Placeholder 2"/>
          <p:cNvSpPr>
            <a:spLocks noGrp="1"/>
          </p:cNvSpPr>
          <p:nvPr>
            <p:ph type="ftr" sz="quarter" idx="11"/>
          </p:nvPr>
        </p:nvSpPr>
        <p:spPr/>
        <p:txBody>
          <a:bodyPr/>
          <a:lstStyle/>
          <a:p>
            <a:endParaRPr lang="es-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a:p>
        </p:txBody>
      </p:sp>
    </p:spTree>
    <p:extLst>
      <p:ext uri="{BB962C8B-B14F-4D97-AF65-F5344CB8AC3E}">
        <p14:creationId xmlns:p14="http://schemas.microsoft.com/office/powerpoint/2010/main" val="711205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AR"/>
          </a:p>
        </p:txBody>
      </p:sp>
      <p:sp>
        <p:nvSpPr>
          <p:cNvPr id="6" name="Footer Placeholder 5"/>
          <p:cNvSpPr>
            <a:spLocks noGrp="1"/>
          </p:cNvSpPr>
          <p:nvPr>
            <p:ph type="ftr" sz="quarter" idx="11"/>
          </p:nvPr>
        </p:nvSpPr>
        <p:spPr/>
        <p:txBody>
          <a:bodyPr/>
          <a:lstStyle/>
          <a:p>
            <a:endParaRPr lang="es-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61259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s-ES"/>
              <a:t>Haga clic en el icono para agregar una imagen</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AR"/>
          </a:p>
        </p:txBody>
      </p:sp>
      <p:sp>
        <p:nvSpPr>
          <p:cNvPr id="6" name="Footer Placeholder 5"/>
          <p:cNvSpPr>
            <a:spLocks noGrp="1"/>
          </p:cNvSpPr>
          <p:nvPr>
            <p:ph type="ftr" sz="quarter" idx="11"/>
          </p:nvPr>
        </p:nvSpPr>
        <p:spPr/>
        <p:txBody>
          <a:bodyPr/>
          <a:lstStyle/>
          <a:p>
            <a:endParaRPr lang="es-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87440708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1">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endParaRPr lang="es-A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s-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marL="0" lvl="0" indent="0" algn="r" rtl="0">
              <a:spcBef>
                <a:spcPts val="0"/>
              </a:spcBef>
              <a:spcAft>
                <a:spcPts val="0"/>
              </a:spcAft>
              <a:buNone/>
            </a:pPr>
            <a:fld id="{00000000-1234-1234-1234-123412341234}" type="slidenum">
              <a:rPr lang="en-US" smtClean="0"/>
              <a:t>‹Nº›</a:t>
            </a:fld>
            <a:endParaRPr lang="en-US"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20502086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notesSlide" Target="../notesSlides/notesSlide17.xml"/><Relationship Id="rId16" Type="http://schemas.openxmlformats.org/officeDocument/2006/relationships/diagramQuickStyle" Target="../diagrams/quickStyle4.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QuickStyle" Target="../diagrams/quickStyle3.xml"/><Relationship Id="rId5" Type="http://schemas.openxmlformats.org/officeDocument/2006/relationships/diagramQuickStyle" Target="../diagrams/quickStyle2.xml"/><Relationship Id="rId15" Type="http://schemas.openxmlformats.org/officeDocument/2006/relationships/diagramLayout" Target="../diagrams/layout4.xml"/><Relationship Id="rId10" Type="http://schemas.openxmlformats.org/officeDocument/2006/relationships/diagramLayout" Target="../diagrams/layout3.xml"/><Relationship Id="rId4" Type="http://schemas.openxmlformats.org/officeDocument/2006/relationships/diagramLayout" Target="../diagrams/layout2.xml"/><Relationship Id="rId9" Type="http://schemas.openxmlformats.org/officeDocument/2006/relationships/diagramData" Target="../diagrams/data3.xml"/><Relationship Id="rId1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3"/>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3B06A298-9C54-928B-8992-6471D657EE5A}"/>
              </a:ext>
            </a:extLst>
          </p:cNvPr>
          <p:cNvPicPr>
            <a:picLocks noChangeAspect="1"/>
          </p:cNvPicPr>
          <p:nvPr/>
        </p:nvPicPr>
        <p:blipFill rotWithShape="1">
          <a:blip r:embed="rId3"/>
          <a:srcRect t="60471"/>
          <a:stretch/>
        </p:blipFill>
        <p:spPr>
          <a:xfrm>
            <a:off x="0" y="5666509"/>
            <a:ext cx="12192000" cy="1178189"/>
          </a:xfrm>
          <a:prstGeom prst="rect">
            <a:avLst/>
          </a:prstGeom>
        </p:spPr>
      </p:pic>
      <p:cxnSp>
        <p:nvCxnSpPr>
          <p:cNvPr id="96" name="Google Shape;96;p1"/>
          <p:cNvCxnSpPr/>
          <p:nvPr/>
        </p:nvCxnSpPr>
        <p:spPr>
          <a:xfrm>
            <a:off x="6736924" y="4220801"/>
            <a:ext cx="4215939" cy="0"/>
          </a:xfrm>
          <a:prstGeom prst="straightConnector1">
            <a:avLst/>
          </a:prstGeom>
          <a:noFill/>
          <a:ln w="10000" cap="flat" cmpd="sng">
            <a:solidFill>
              <a:srgbClr val="FFFFFF"/>
            </a:solidFill>
            <a:prstDash val="solid"/>
            <a:round/>
            <a:headEnd type="none" w="sm" len="sm"/>
            <a:tailEnd type="none" w="sm" len="sm"/>
          </a:ln>
        </p:spPr>
      </p:cxnSp>
      <p:sp>
        <p:nvSpPr>
          <p:cNvPr id="97" name="Google Shape;97;p1"/>
          <p:cNvSpPr/>
          <p:nvPr/>
        </p:nvSpPr>
        <p:spPr>
          <a:xfrm>
            <a:off x="228600" y="246888"/>
            <a:ext cx="11724640" cy="6377939"/>
          </a:xfrm>
          <a:prstGeom prst="rect">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
          <p:cNvSpPr txBox="1">
            <a:spLocks noGrp="1"/>
          </p:cNvSpPr>
          <p:nvPr>
            <p:ph type="ctrTitle"/>
          </p:nvPr>
        </p:nvSpPr>
        <p:spPr>
          <a:xfrm>
            <a:off x="2127205" y="1406343"/>
            <a:ext cx="8825658" cy="2677648"/>
          </a:xfrm>
          <a:prstGeom prst="rect">
            <a:avLst/>
          </a:prstGeom>
          <a:noFill/>
          <a:ln>
            <a:noFill/>
          </a:ln>
        </p:spPr>
        <p:txBody>
          <a:bodyPr spcFirstLastPara="1" wrap="square" lIns="91425" tIns="45700" rIns="91425" bIns="45700" anchor="b" anchorCtr="0">
            <a:normAutofit/>
          </a:bodyPr>
          <a:lstStyle/>
          <a:p>
            <a:pPr marL="0" lvl="0" indent="0" algn="r" rtl="0">
              <a:lnSpc>
                <a:spcPct val="85000"/>
              </a:lnSpc>
              <a:spcBef>
                <a:spcPts val="0"/>
              </a:spcBef>
              <a:spcAft>
                <a:spcPts val="0"/>
              </a:spcAft>
              <a:buClr>
                <a:srgbClr val="C55A11"/>
              </a:buClr>
              <a:buSzPct val="109289"/>
              <a:buFont typeface="Corbel"/>
              <a:buNone/>
            </a:pPr>
            <a:r>
              <a:rPr lang="en-US" sz="6100" i="0" u="none" dirty="0"/>
              <a:t>DENGUE Y OTROS ARBOVIRUS</a:t>
            </a:r>
            <a:endParaRPr sz="6100" dirty="0"/>
          </a:p>
        </p:txBody>
      </p:sp>
      <p:sp>
        <p:nvSpPr>
          <p:cNvPr id="99" name="Google Shape;99;p1"/>
          <p:cNvSpPr txBox="1">
            <a:spLocks noGrp="1"/>
          </p:cNvSpPr>
          <p:nvPr>
            <p:ph type="subTitle" idx="1"/>
          </p:nvPr>
        </p:nvSpPr>
        <p:spPr>
          <a:xfrm>
            <a:off x="1243553" y="1450730"/>
            <a:ext cx="9594336" cy="1985127"/>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1400"/>
              </a:spcBef>
              <a:spcAft>
                <a:spcPts val="0"/>
              </a:spcAft>
              <a:buSzPts val="1200"/>
              <a:buNone/>
            </a:pPr>
            <a:r>
              <a:rPr lang="es-AR" sz="2800" dirty="0"/>
              <a:t>DIAGNÓSTICO BIOQUÍMICO</a:t>
            </a:r>
            <a:endParaRPr sz="2800" dirty="0"/>
          </a:p>
        </p:txBody>
      </p:sp>
      <p:sp>
        <p:nvSpPr>
          <p:cNvPr id="101" name="Google Shape;101;p1"/>
          <p:cNvSpPr txBox="1"/>
          <p:nvPr/>
        </p:nvSpPr>
        <p:spPr>
          <a:xfrm>
            <a:off x="8572582" y="4378099"/>
            <a:ext cx="2787100" cy="154342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600"/>
              </a:spcBef>
              <a:spcAft>
                <a:spcPts val="0"/>
              </a:spcAft>
              <a:buClr>
                <a:schemeClr val="dk1"/>
              </a:buClr>
              <a:buSzPts val="2400"/>
              <a:buFont typeface="Corbel"/>
              <a:buNone/>
            </a:pPr>
            <a:r>
              <a:rPr lang="en-US" sz="2400" b="0" i="0" u="none" strike="noStrike" cap="none" dirty="0" err="1">
                <a:solidFill>
                  <a:srgbClr val="FFFFFF"/>
                </a:solidFill>
                <a:latin typeface="Calibri"/>
                <a:ea typeface="Calibri"/>
                <a:cs typeface="Calibri"/>
                <a:sym typeface="Calibri"/>
              </a:rPr>
              <a:t>Bioq</a:t>
            </a:r>
            <a:r>
              <a:rPr lang="en-US" sz="2400" b="0" i="0" u="none" strike="noStrike" cap="none" dirty="0">
                <a:solidFill>
                  <a:srgbClr val="FFFFFF"/>
                </a:solidFill>
                <a:latin typeface="Calibri"/>
                <a:ea typeface="Calibri"/>
                <a:cs typeface="Calibri"/>
                <a:sym typeface="Calibri"/>
              </a:rPr>
              <a:t>. </a:t>
            </a:r>
            <a:r>
              <a:rPr lang="en-US" sz="2400" b="0" i="0" u="none" strike="noStrike" cap="none" dirty="0" err="1">
                <a:solidFill>
                  <a:srgbClr val="FFFFFF"/>
                </a:solidFill>
                <a:latin typeface="Calibri"/>
                <a:ea typeface="Calibri"/>
                <a:cs typeface="Calibri"/>
                <a:sym typeface="Calibri"/>
              </a:rPr>
              <a:t>Vanina</a:t>
            </a:r>
            <a:r>
              <a:rPr lang="en-US" sz="2400" b="0" i="0" u="none" strike="noStrike" cap="none" dirty="0">
                <a:solidFill>
                  <a:srgbClr val="FFFFFF"/>
                </a:solidFill>
                <a:latin typeface="Calibri"/>
                <a:ea typeface="Calibri"/>
                <a:cs typeface="Calibri"/>
                <a:sym typeface="Calibri"/>
              </a:rPr>
              <a:t> Eibar </a:t>
            </a:r>
            <a:endParaRPr sz="2400" dirty="0"/>
          </a:p>
          <a:p>
            <a:pPr marL="0" marR="0" lvl="0" indent="0" algn="l" rtl="0">
              <a:lnSpc>
                <a:spcPct val="90000"/>
              </a:lnSpc>
              <a:spcBef>
                <a:spcPts val="600"/>
              </a:spcBef>
              <a:spcAft>
                <a:spcPts val="600"/>
              </a:spcAft>
              <a:buClr>
                <a:schemeClr val="dk1"/>
              </a:buClr>
              <a:buSzPts val="2400"/>
              <a:buFont typeface="Corbel"/>
              <a:buNone/>
            </a:pPr>
            <a:r>
              <a:rPr lang="en-US" sz="2400" b="0" i="0" u="none" strike="noStrike" cap="none" dirty="0" err="1">
                <a:solidFill>
                  <a:srgbClr val="FFFFFF"/>
                </a:solidFill>
                <a:latin typeface="Calibri"/>
                <a:ea typeface="Calibri"/>
                <a:cs typeface="Calibri"/>
                <a:sym typeface="Calibri"/>
              </a:rPr>
              <a:t>Bioq</a:t>
            </a:r>
            <a:r>
              <a:rPr lang="en-US" sz="2400" b="0" i="0" u="none" strike="noStrike" cap="none" dirty="0">
                <a:solidFill>
                  <a:srgbClr val="FFFFFF"/>
                </a:solidFill>
                <a:latin typeface="Calibri"/>
                <a:ea typeface="Calibri"/>
                <a:cs typeface="Calibri"/>
                <a:sym typeface="Calibri"/>
              </a:rPr>
              <a:t>. Noelia Cuglia</a:t>
            </a:r>
            <a:endParaRPr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D770D82-F351-8D16-3A02-823CEA4CF497}"/>
              </a:ext>
            </a:extLst>
          </p:cNvPr>
          <p:cNvPicPr>
            <a:picLocks noChangeAspect="1"/>
          </p:cNvPicPr>
          <p:nvPr/>
        </p:nvPicPr>
        <p:blipFill>
          <a:blip r:embed="rId3"/>
          <a:stretch>
            <a:fillRect/>
          </a:stretch>
        </p:blipFill>
        <p:spPr>
          <a:xfrm>
            <a:off x="3233056" y="-1"/>
            <a:ext cx="5682343" cy="6827179"/>
          </a:xfrm>
          <a:prstGeom prst="rect">
            <a:avLst/>
          </a:prstGeom>
        </p:spPr>
      </p:pic>
      <p:sp>
        <p:nvSpPr>
          <p:cNvPr id="7" name="Rectángulo: esquinas redondeadas 6">
            <a:extLst>
              <a:ext uri="{FF2B5EF4-FFF2-40B4-BE49-F238E27FC236}">
                <a16:creationId xmlns:a16="http://schemas.microsoft.com/office/drawing/2014/main" id="{A3579BC0-7E22-AD20-98BA-C027CFEBAC7E}"/>
              </a:ext>
            </a:extLst>
          </p:cNvPr>
          <p:cNvSpPr/>
          <p:nvPr/>
        </p:nvSpPr>
        <p:spPr>
          <a:xfrm>
            <a:off x="3456709" y="2059557"/>
            <a:ext cx="5278582" cy="268007"/>
          </a:xfrm>
          <a:prstGeom prst="roundRect">
            <a:avLst/>
          </a:prstGeom>
          <a:noFill/>
          <a:ln w="508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spTree>
    <p:extLst>
      <p:ext uri="{BB962C8B-B14F-4D97-AF65-F5344CB8AC3E}">
        <p14:creationId xmlns:p14="http://schemas.microsoft.com/office/powerpoint/2010/main" val="3445871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8"/>
          <p:cNvSpPr txBox="1">
            <a:spLocks noGrp="1"/>
          </p:cNvSpPr>
          <p:nvPr>
            <p:ph type="title"/>
          </p:nvPr>
        </p:nvSpPr>
        <p:spPr>
          <a:xfrm>
            <a:off x="-1071523" y="728461"/>
            <a:ext cx="7448942" cy="69024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1"/>
              </a:buClr>
              <a:buSzPts val="4000"/>
              <a:buFont typeface="Corbel"/>
              <a:buNone/>
            </a:pPr>
            <a:r>
              <a:rPr lang="en-US" sz="2000" dirty="0">
                <a:solidFill>
                  <a:schemeClr val="accent2">
                    <a:lumMod val="20000"/>
                    <a:lumOff val="80000"/>
                  </a:schemeClr>
                </a:solidFill>
              </a:rPr>
              <a:t>CHIKUNGUNYA EN ARGENTINA</a:t>
            </a:r>
            <a:endParaRPr sz="2000" dirty="0">
              <a:solidFill>
                <a:schemeClr val="accent2">
                  <a:lumMod val="20000"/>
                  <a:lumOff val="80000"/>
                </a:schemeClr>
              </a:solidFill>
            </a:endParaRPr>
          </a:p>
        </p:txBody>
      </p:sp>
      <p:sp>
        <p:nvSpPr>
          <p:cNvPr id="175" name="Google Shape;175;p8"/>
          <p:cNvSpPr txBox="1">
            <a:spLocks noGrp="1"/>
          </p:cNvSpPr>
          <p:nvPr>
            <p:ph idx="1"/>
          </p:nvPr>
        </p:nvSpPr>
        <p:spPr>
          <a:xfrm>
            <a:off x="824148" y="1764752"/>
            <a:ext cx="3657600" cy="490178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ct val="80000"/>
              <a:buFont typeface="Courier New"/>
              <a:buChar char="o"/>
            </a:pPr>
            <a:r>
              <a:rPr lang="es-MX" sz="2000" dirty="0">
                <a:solidFill>
                  <a:schemeClr val="bg1"/>
                </a:solidFill>
              </a:rPr>
              <a:t>2.220 casos </a:t>
            </a:r>
          </a:p>
          <a:p>
            <a:pPr marL="342900" lvl="0" indent="-342900" algn="l" rtl="0">
              <a:lnSpc>
                <a:spcPct val="100000"/>
              </a:lnSpc>
              <a:spcBef>
                <a:spcPts val="0"/>
              </a:spcBef>
              <a:spcAft>
                <a:spcPts val="0"/>
              </a:spcAft>
              <a:buSzPct val="80000"/>
              <a:buFont typeface="Courier New"/>
              <a:buChar char="o"/>
            </a:pPr>
            <a:r>
              <a:rPr lang="es-MX" sz="2000" dirty="0">
                <a:solidFill>
                  <a:schemeClr val="bg1"/>
                </a:solidFill>
              </a:rPr>
              <a:t>1.601 autóctonos</a:t>
            </a:r>
          </a:p>
          <a:p>
            <a:pPr marL="342900" lvl="0" indent="-342900" algn="l" rtl="0">
              <a:lnSpc>
                <a:spcPct val="100000"/>
              </a:lnSpc>
              <a:spcBef>
                <a:spcPts val="0"/>
              </a:spcBef>
              <a:spcAft>
                <a:spcPts val="0"/>
              </a:spcAft>
              <a:buSzPct val="80000"/>
              <a:buFont typeface="Courier New"/>
              <a:buChar char="o"/>
            </a:pPr>
            <a:r>
              <a:rPr lang="es-MX" sz="2000" dirty="0">
                <a:solidFill>
                  <a:schemeClr val="bg1"/>
                </a:solidFill>
              </a:rPr>
              <a:t>9 jurisdicciones han presentado circulación viral autóctona y  12 jurisdicciones notificaron casos importados.</a:t>
            </a:r>
            <a:endParaRPr lang="en-US" sz="2000" dirty="0">
              <a:solidFill>
                <a:schemeClr val="bg1"/>
              </a:solidFill>
              <a:latin typeface="Corbel"/>
              <a:ea typeface="Corbel"/>
              <a:cs typeface="Corbel"/>
              <a:sym typeface="Corbel"/>
            </a:endParaRPr>
          </a:p>
          <a:p>
            <a:pPr marL="342900" lvl="0" indent="-342900" algn="l" rtl="0">
              <a:lnSpc>
                <a:spcPct val="100000"/>
              </a:lnSpc>
              <a:spcBef>
                <a:spcPts val="1000"/>
              </a:spcBef>
              <a:spcAft>
                <a:spcPts val="0"/>
              </a:spcAft>
              <a:buSzPct val="80000"/>
              <a:buFont typeface="Courier New"/>
              <a:buChar char="o"/>
            </a:pPr>
            <a:r>
              <a:rPr lang="es-MX" sz="2000" dirty="0">
                <a:solidFill>
                  <a:schemeClr val="bg1"/>
                </a:solidFill>
              </a:rPr>
              <a:t>El 4/4 se notificó el primer caso en Argentina de transmisión vertical del virus </a:t>
            </a:r>
            <a:r>
              <a:rPr lang="es-MX" sz="2000" dirty="0" err="1">
                <a:solidFill>
                  <a:schemeClr val="bg1"/>
                </a:solidFill>
              </a:rPr>
              <a:t>chikungunya</a:t>
            </a:r>
            <a:r>
              <a:rPr lang="es-MX" sz="2000" dirty="0">
                <a:solidFill>
                  <a:schemeClr val="bg1"/>
                </a:solidFill>
              </a:rPr>
              <a:t> en Rosario, Santa Fe. </a:t>
            </a:r>
            <a:endParaRPr sz="2000" dirty="0">
              <a:solidFill>
                <a:schemeClr val="bg1"/>
              </a:solidFill>
              <a:latin typeface="Corbel"/>
              <a:ea typeface="Corbel"/>
              <a:cs typeface="Corbel"/>
              <a:sym typeface="Corbel"/>
            </a:endParaRPr>
          </a:p>
        </p:txBody>
      </p:sp>
      <p:pic>
        <p:nvPicPr>
          <p:cNvPr id="5" name="Imagen 4">
            <a:extLst>
              <a:ext uri="{FF2B5EF4-FFF2-40B4-BE49-F238E27FC236}">
                <a16:creationId xmlns:a16="http://schemas.microsoft.com/office/drawing/2014/main" id="{62A97226-DCBC-1D66-F80D-FFB4373D6F15}"/>
              </a:ext>
            </a:extLst>
          </p:cNvPr>
          <p:cNvPicPr>
            <a:picLocks noChangeAspect="1"/>
          </p:cNvPicPr>
          <p:nvPr/>
        </p:nvPicPr>
        <p:blipFill>
          <a:blip r:embed="rId3"/>
          <a:stretch>
            <a:fillRect/>
          </a:stretch>
        </p:blipFill>
        <p:spPr>
          <a:xfrm>
            <a:off x="5310524" y="349902"/>
            <a:ext cx="5905971" cy="6508098"/>
          </a:xfrm>
          <a:prstGeom prst="rect">
            <a:avLst/>
          </a:prstGeom>
        </p:spPr>
      </p:pic>
      <p:sp>
        <p:nvSpPr>
          <p:cNvPr id="4" name="Rectángulo: esquinas redondeadas 3">
            <a:extLst>
              <a:ext uri="{FF2B5EF4-FFF2-40B4-BE49-F238E27FC236}">
                <a16:creationId xmlns:a16="http://schemas.microsoft.com/office/drawing/2014/main" id="{3A225BD0-BD36-DE8F-5DCA-958658880F56}"/>
              </a:ext>
            </a:extLst>
          </p:cNvPr>
          <p:cNvSpPr/>
          <p:nvPr/>
        </p:nvSpPr>
        <p:spPr>
          <a:xfrm>
            <a:off x="5310524" y="2450375"/>
            <a:ext cx="5905971" cy="229764"/>
          </a:xfrm>
          <a:prstGeom prst="roundRect">
            <a:avLst/>
          </a:prstGeom>
          <a:noFill/>
          <a:ln w="508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5"/>
          <p:cNvSpPr txBox="1">
            <a:spLocks noGrp="1"/>
          </p:cNvSpPr>
          <p:nvPr>
            <p:ph type="title"/>
          </p:nvPr>
        </p:nvSpPr>
        <p:spPr>
          <a:xfrm>
            <a:off x="562220" y="911541"/>
            <a:ext cx="3932237" cy="91467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1"/>
              </a:buClr>
              <a:buSzPts val="4000"/>
              <a:buFont typeface="Corbel"/>
              <a:buNone/>
            </a:pPr>
            <a:r>
              <a:rPr lang="en-US" sz="3200" dirty="0">
                <a:solidFill>
                  <a:schemeClr val="accent2">
                    <a:lumMod val="20000"/>
                    <a:lumOff val="80000"/>
                  </a:schemeClr>
                </a:solidFill>
              </a:rPr>
              <a:t>ZIKA</a:t>
            </a:r>
            <a:endParaRPr sz="3200" dirty="0">
              <a:solidFill>
                <a:schemeClr val="accent2">
                  <a:lumMod val="20000"/>
                  <a:lumOff val="80000"/>
                </a:schemeClr>
              </a:solidFill>
            </a:endParaRPr>
          </a:p>
        </p:txBody>
      </p:sp>
      <p:sp>
        <p:nvSpPr>
          <p:cNvPr id="182" name="Google Shape;182;p35"/>
          <p:cNvSpPr txBox="1">
            <a:spLocks noGrp="1"/>
          </p:cNvSpPr>
          <p:nvPr>
            <p:ph type="body" sz="half" idx="2"/>
          </p:nvPr>
        </p:nvSpPr>
        <p:spPr>
          <a:xfrm>
            <a:off x="5058535" y="1230044"/>
            <a:ext cx="6109137" cy="472769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920"/>
              <a:buFont typeface="Courier New"/>
              <a:buChar char="o"/>
            </a:pPr>
            <a:r>
              <a:rPr lang="en-US" sz="2400" b="1" dirty="0">
                <a:solidFill>
                  <a:schemeClr val="dk1"/>
                </a:solidFill>
              </a:rPr>
              <a:t>No se </a:t>
            </a:r>
            <a:r>
              <a:rPr lang="en-US" sz="2400" b="1" dirty="0" err="1">
                <a:solidFill>
                  <a:schemeClr val="dk1"/>
                </a:solidFill>
              </a:rPr>
              <a:t>han</a:t>
            </a:r>
            <a:r>
              <a:rPr lang="en-US" sz="2400" b="1" dirty="0">
                <a:solidFill>
                  <a:schemeClr val="dk1"/>
                </a:solidFill>
              </a:rPr>
              <a:t> </a:t>
            </a:r>
            <a:r>
              <a:rPr lang="en-US" sz="2400" b="1" dirty="0" err="1">
                <a:solidFill>
                  <a:schemeClr val="dk1"/>
                </a:solidFill>
              </a:rPr>
              <a:t>registrado</a:t>
            </a:r>
            <a:r>
              <a:rPr lang="en-US" sz="2400" b="1" dirty="0">
                <a:solidFill>
                  <a:schemeClr val="dk1"/>
                </a:solidFill>
              </a:rPr>
              <a:t> </a:t>
            </a:r>
            <a:r>
              <a:rPr lang="en-US" sz="2400" b="1" dirty="0" err="1">
                <a:solidFill>
                  <a:schemeClr val="dk1"/>
                </a:solidFill>
              </a:rPr>
              <a:t>casos</a:t>
            </a:r>
            <a:r>
              <a:rPr lang="en-US" sz="2400" b="1" dirty="0">
                <a:solidFill>
                  <a:schemeClr val="dk1"/>
                </a:solidFill>
              </a:rPr>
              <a:t> de Zika </a:t>
            </a:r>
            <a:r>
              <a:rPr lang="en-US" sz="2400" b="1" dirty="0" err="1">
                <a:solidFill>
                  <a:schemeClr val="dk1"/>
                </a:solidFill>
              </a:rPr>
              <a:t>autóctono</a:t>
            </a:r>
            <a:r>
              <a:rPr lang="en-US" sz="2400" b="1" dirty="0">
                <a:solidFill>
                  <a:schemeClr val="dk1"/>
                </a:solidFill>
              </a:rPr>
              <a:t> </a:t>
            </a:r>
            <a:r>
              <a:rPr lang="en-US" sz="2400" b="1" dirty="0" err="1">
                <a:solidFill>
                  <a:schemeClr val="dk1"/>
                </a:solidFill>
              </a:rPr>
              <a:t>desde</a:t>
            </a:r>
            <a:r>
              <a:rPr lang="en-US" sz="2400" b="1" dirty="0">
                <a:solidFill>
                  <a:schemeClr val="dk1"/>
                </a:solidFill>
              </a:rPr>
              <a:t> 2017 </a:t>
            </a:r>
            <a:r>
              <a:rPr lang="en-US" sz="2400" b="1" dirty="0" err="1">
                <a:solidFill>
                  <a:schemeClr val="dk1"/>
                </a:solidFill>
              </a:rPr>
              <a:t>en</a:t>
            </a:r>
            <a:r>
              <a:rPr lang="en-US" sz="2400" b="1" dirty="0">
                <a:solidFill>
                  <a:schemeClr val="dk1"/>
                </a:solidFill>
              </a:rPr>
              <a:t> Argentina.</a:t>
            </a:r>
            <a:endParaRPr sz="2400" b="1" dirty="0">
              <a:solidFill>
                <a:schemeClr val="dk1"/>
              </a:solidFill>
            </a:endParaRPr>
          </a:p>
          <a:p>
            <a:pPr marL="342900" lvl="0" indent="-220980" algn="l" rtl="0">
              <a:lnSpc>
                <a:spcPct val="100000"/>
              </a:lnSpc>
              <a:spcBef>
                <a:spcPts val="1000"/>
              </a:spcBef>
              <a:spcAft>
                <a:spcPts val="0"/>
              </a:spcAft>
              <a:buSzPts val="1920"/>
              <a:buFont typeface="Courier New"/>
              <a:buNone/>
            </a:pPr>
            <a:endParaRPr sz="2400" dirty="0">
              <a:solidFill>
                <a:schemeClr val="dk1"/>
              </a:solidFill>
            </a:endParaRPr>
          </a:p>
          <a:p>
            <a:pPr marL="342900" lvl="0" indent="-342900" algn="l" rtl="0">
              <a:lnSpc>
                <a:spcPct val="100000"/>
              </a:lnSpc>
              <a:spcBef>
                <a:spcPts val="1000"/>
              </a:spcBef>
              <a:spcAft>
                <a:spcPts val="0"/>
              </a:spcAft>
              <a:buSzPts val="1920"/>
              <a:buFont typeface="Courier New"/>
              <a:buChar char="o"/>
            </a:pPr>
            <a:r>
              <a:rPr lang="en-US" sz="2400" dirty="0">
                <a:solidFill>
                  <a:schemeClr val="dk1"/>
                </a:solidFill>
              </a:rPr>
              <a:t>En 2022, hasta la SE 52, se </a:t>
            </a:r>
            <a:r>
              <a:rPr lang="en-US" sz="2400" dirty="0" err="1">
                <a:solidFill>
                  <a:schemeClr val="dk1"/>
                </a:solidFill>
              </a:rPr>
              <a:t>notificaron</a:t>
            </a:r>
            <a:r>
              <a:rPr lang="en-US" sz="2400" dirty="0">
                <a:solidFill>
                  <a:schemeClr val="dk1"/>
                </a:solidFill>
              </a:rPr>
              <a:t> 36.340 </a:t>
            </a:r>
            <a:r>
              <a:rPr lang="en-US" sz="2400" dirty="0" err="1">
                <a:solidFill>
                  <a:schemeClr val="dk1"/>
                </a:solidFill>
              </a:rPr>
              <a:t>casos</a:t>
            </a:r>
            <a:r>
              <a:rPr lang="en-US" sz="2400" dirty="0">
                <a:solidFill>
                  <a:schemeClr val="dk1"/>
                </a:solidFill>
              </a:rPr>
              <a:t> de Zika </a:t>
            </a:r>
            <a:r>
              <a:rPr lang="en-US" sz="2400" dirty="0" err="1">
                <a:solidFill>
                  <a:schemeClr val="dk1"/>
                </a:solidFill>
              </a:rPr>
              <a:t>en</a:t>
            </a:r>
            <a:r>
              <a:rPr lang="en-US" sz="2400" dirty="0">
                <a:solidFill>
                  <a:schemeClr val="dk1"/>
                </a:solidFill>
              </a:rPr>
              <a:t> la </a:t>
            </a:r>
            <a:r>
              <a:rPr lang="en-US" sz="2400" dirty="0" err="1">
                <a:solidFill>
                  <a:schemeClr val="dk1"/>
                </a:solidFill>
              </a:rPr>
              <a:t>Región</a:t>
            </a:r>
            <a:r>
              <a:rPr lang="en-US" sz="2400" dirty="0">
                <a:solidFill>
                  <a:schemeClr val="dk1"/>
                </a:solidFill>
              </a:rPr>
              <a:t> de las </a:t>
            </a:r>
            <a:r>
              <a:rPr lang="en-US" sz="2400" dirty="0" err="1">
                <a:solidFill>
                  <a:schemeClr val="dk1"/>
                </a:solidFill>
              </a:rPr>
              <a:t>Américas</a:t>
            </a:r>
            <a:endParaRPr dirty="0"/>
          </a:p>
          <a:p>
            <a:pPr marL="0" lvl="0" indent="0" algn="l" rtl="0">
              <a:lnSpc>
                <a:spcPct val="100000"/>
              </a:lnSpc>
              <a:spcBef>
                <a:spcPts val="1000"/>
              </a:spcBef>
              <a:spcAft>
                <a:spcPts val="0"/>
              </a:spcAft>
              <a:buSzPts val="1920"/>
              <a:buNone/>
            </a:pPr>
            <a:r>
              <a:rPr lang="en-US" sz="2400" dirty="0">
                <a:solidFill>
                  <a:schemeClr val="dk1"/>
                </a:solidFill>
              </a:rPr>
              <a:t> </a:t>
            </a:r>
            <a:endParaRPr dirty="0"/>
          </a:p>
          <a:p>
            <a:pPr marL="342900" lvl="0" indent="-342900" algn="l" rtl="0">
              <a:lnSpc>
                <a:spcPct val="100000"/>
              </a:lnSpc>
              <a:spcBef>
                <a:spcPts val="1000"/>
              </a:spcBef>
              <a:spcAft>
                <a:spcPts val="0"/>
              </a:spcAft>
              <a:buSzPts val="1920"/>
              <a:buFont typeface="Courier New"/>
              <a:buChar char="o"/>
            </a:pPr>
            <a:r>
              <a:rPr lang="en-US" sz="2400" dirty="0">
                <a:solidFill>
                  <a:schemeClr val="dk1"/>
                </a:solidFill>
              </a:rPr>
              <a:t>La </a:t>
            </a:r>
            <a:r>
              <a:rPr lang="en-US" sz="2400" dirty="0" err="1">
                <a:solidFill>
                  <a:schemeClr val="dk1"/>
                </a:solidFill>
              </a:rPr>
              <a:t>más</a:t>
            </a:r>
            <a:r>
              <a:rPr lang="en-US" sz="2400" dirty="0">
                <a:solidFill>
                  <a:schemeClr val="dk1"/>
                </a:solidFill>
              </a:rPr>
              <a:t> </a:t>
            </a:r>
            <a:r>
              <a:rPr lang="en-US" sz="2400" dirty="0" err="1">
                <a:solidFill>
                  <a:schemeClr val="dk1"/>
                </a:solidFill>
              </a:rPr>
              <a:t>alta</a:t>
            </a:r>
            <a:r>
              <a:rPr lang="en-US" sz="2400" dirty="0">
                <a:solidFill>
                  <a:schemeClr val="dk1"/>
                </a:solidFill>
              </a:rPr>
              <a:t> </a:t>
            </a:r>
            <a:r>
              <a:rPr lang="en-US" sz="2400" dirty="0" err="1">
                <a:solidFill>
                  <a:schemeClr val="dk1"/>
                </a:solidFill>
              </a:rPr>
              <a:t>proporción</a:t>
            </a:r>
            <a:r>
              <a:rPr lang="en-US" sz="2400" dirty="0">
                <a:solidFill>
                  <a:schemeClr val="dk1"/>
                </a:solidFill>
              </a:rPr>
              <a:t> de </a:t>
            </a:r>
            <a:r>
              <a:rPr lang="en-US" sz="2400" dirty="0" err="1">
                <a:solidFill>
                  <a:schemeClr val="dk1"/>
                </a:solidFill>
              </a:rPr>
              <a:t>casos</a:t>
            </a:r>
            <a:r>
              <a:rPr lang="en-US" sz="2400" dirty="0">
                <a:solidFill>
                  <a:schemeClr val="dk1"/>
                </a:solidFill>
              </a:rPr>
              <a:t> </a:t>
            </a:r>
            <a:r>
              <a:rPr lang="en-US" sz="2400" dirty="0" err="1">
                <a:solidFill>
                  <a:schemeClr val="dk1"/>
                </a:solidFill>
              </a:rPr>
              <a:t>sospechosos</a:t>
            </a:r>
            <a:r>
              <a:rPr lang="en-US" sz="2400" dirty="0">
                <a:solidFill>
                  <a:schemeClr val="dk1"/>
                </a:solidFill>
              </a:rPr>
              <a:t> se </a:t>
            </a:r>
            <a:r>
              <a:rPr lang="en-US" sz="2400" dirty="0" err="1">
                <a:solidFill>
                  <a:schemeClr val="dk1"/>
                </a:solidFill>
              </a:rPr>
              <a:t>notificó</a:t>
            </a:r>
            <a:r>
              <a:rPr lang="en-US" sz="2400" dirty="0">
                <a:solidFill>
                  <a:schemeClr val="dk1"/>
                </a:solidFill>
              </a:rPr>
              <a:t> </a:t>
            </a:r>
            <a:r>
              <a:rPr lang="en-US" sz="2400" dirty="0" err="1">
                <a:solidFill>
                  <a:schemeClr val="dk1"/>
                </a:solidFill>
              </a:rPr>
              <a:t>en</a:t>
            </a:r>
            <a:r>
              <a:rPr lang="en-US" sz="2400" dirty="0">
                <a:solidFill>
                  <a:schemeClr val="dk1"/>
                </a:solidFill>
              </a:rPr>
              <a:t> </a:t>
            </a:r>
            <a:r>
              <a:rPr lang="en-US" sz="2400" dirty="0" err="1">
                <a:solidFill>
                  <a:schemeClr val="dk1"/>
                </a:solidFill>
              </a:rPr>
              <a:t>Brasil</a:t>
            </a:r>
            <a:r>
              <a:rPr lang="en-US" sz="2400" dirty="0">
                <a:solidFill>
                  <a:schemeClr val="dk1"/>
                </a:solidFill>
              </a:rPr>
              <a:t>, Bolivia y Paraguay </a:t>
            </a:r>
            <a:endParaRPr sz="2400" dirty="0">
              <a:solidFill>
                <a:schemeClr val="dk1"/>
              </a:solidFill>
            </a:endParaRPr>
          </a:p>
        </p:txBody>
      </p:sp>
      <p:pic>
        <p:nvPicPr>
          <p:cNvPr id="183" name="Google Shape;183;p35" descr="Cómo prevenir el virus Zika - Tu Salud al Día"/>
          <p:cNvPicPr preferRelativeResize="0"/>
          <p:nvPr/>
        </p:nvPicPr>
        <p:blipFill rotWithShape="1">
          <a:blip r:embed="rId3">
            <a:alphaModFix/>
          </a:blip>
          <a:srcRect/>
          <a:stretch/>
        </p:blipFill>
        <p:spPr>
          <a:xfrm>
            <a:off x="1298774" y="2364326"/>
            <a:ext cx="2459131" cy="24591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8"/>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chemeClr val="accent1"/>
              </a:buClr>
              <a:buSzPts val="7200"/>
              <a:buFont typeface="Corbel"/>
              <a:buNone/>
            </a:pPr>
            <a:r>
              <a:rPr lang="en-US" dirty="0"/>
              <a:t>TRANSMISIÓN </a:t>
            </a:r>
            <a:endParaRPr dirty="0"/>
          </a:p>
        </p:txBody>
      </p:sp>
      <p:pic>
        <p:nvPicPr>
          <p:cNvPr id="189" name="Google Shape;189;p18" descr="Actualidades del Dengue – Periódico El Sol de Puerto Rico"/>
          <p:cNvPicPr preferRelativeResize="0"/>
          <p:nvPr/>
        </p:nvPicPr>
        <p:blipFill rotWithShape="1">
          <a:blip r:embed="rId3">
            <a:alphaModFix/>
          </a:blip>
          <a:srcRect t="5746" b="11264"/>
          <a:stretch/>
        </p:blipFill>
        <p:spPr>
          <a:xfrm>
            <a:off x="5238226" y="4754311"/>
            <a:ext cx="2392904" cy="19858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1"/>
          <p:cNvSpPr txBox="1">
            <a:spLocks noGrp="1"/>
          </p:cNvSpPr>
          <p:nvPr>
            <p:ph type="title"/>
          </p:nvPr>
        </p:nvSpPr>
        <p:spPr>
          <a:xfrm>
            <a:off x="7002511" y="519349"/>
            <a:ext cx="3932237" cy="76973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1"/>
              </a:buClr>
              <a:buSzPts val="4000"/>
              <a:buFont typeface="Corbel"/>
              <a:buNone/>
            </a:pPr>
            <a:r>
              <a:rPr lang="en-US" dirty="0">
                <a:solidFill>
                  <a:schemeClr val="accent2">
                    <a:lumMod val="20000"/>
                    <a:lumOff val="80000"/>
                  </a:schemeClr>
                </a:solidFill>
              </a:rPr>
              <a:t>VECTOR</a:t>
            </a:r>
            <a:endParaRPr dirty="0">
              <a:solidFill>
                <a:schemeClr val="accent2">
                  <a:lumMod val="20000"/>
                  <a:lumOff val="80000"/>
                </a:schemeClr>
              </a:solidFill>
            </a:endParaRPr>
          </a:p>
        </p:txBody>
      </p:sp>
      <p:sp>
        <p:nvSpPr>
          <p:cNvPr id="195" name="Google Shape;195;p11"/>
          <p:cNvSpPr txBox="1">
            <a:spLocks noGrp="1"/>
          </p:cNvSpPr>
          <p:nvPr>
            <p:ph type="body" idx="1"/>
          </p:nvPr>
        </p:nvSpPr>
        <p:spPr>
          <a:xfrm>
            <a:off x="7385952" y="2308484"/>
            <a:ext cx="4604409" cy="4310259"/>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100000"/>
              </a:lnSpc>
              <a:spcBef>
                <a:spcPts val="0"/>
              </a:spcBef>
              <a:spcAft>
                <a:spcPts val="0"/>
              </a:spcAft>
              <a:buSzPts val="1760"/>
              <a:buFont typeface="Courier New"/>
              <a:buChar char="o"/>
            </a:pPr>
            <a:r>
              <a:rPr lang="en-US" sz="2200" dirty="0">
                <a:solidFill>
                  <a:schemeClr val="dk1"/>
                </a:solidFill>
                <a:latin typeface="Corbel"/>
                <a:ea typeface="Corbel"/>
                <a:cs typeface="Corbel"/>
                <a:sym typeface="Corbel"/>
              </a:rPr>
              <a:t>A</a:t>
            </a:r>
            <a:r>
              <a:rPr lang="en-US" sz="2200" cap="none" dirty="0">
                <a:solidFill>
                  <a:schemeClr val="dk1"/>
                </a:solidFill>
                <a:latin typeface="Corbel"/>
                <a:ea typeface="Corbel"/>
                <a:cs typeface="Corbel"/>
                <a:sym typeface="Corbel"/>
              </a:rPr>
              <a:t>edes aegypti, se </a:t>
            </a:r>
            <a:r>
              <a:rPr lang="en-US" sz="2200" cap="none" dirty="0" err="1">
                <a:solidFill>
                  <a:schemeClr val="dk1"/>
                </a:solidFill>
                <a:latin typeface="Corbel"/>
                <a:ea typeface="Corbel"/>
                <a:cs typeface="Corbel"/>
                <a:sym typeface="Corbel"/>
              </a:rPr>
              <a:t>considera</a:t>
            </a:r>
            <a:r>
              <a:rPr lang="en-US" sz="2200" cap="none" dirty="0">
                <a:solidFill>
                  <a:schemeClr val="dk1"/>
                </a:solidFill>
                <a:latin typeface="Corbel"/>
                <a:ea typeface="Corbel"/>
                <a:cs typeface="Corbel"/>
                <a:sym typeface="Corbel"/>
              </a:rPr>
              <a:t> </a:t>
            </a:r>
            <a:r>
              <a:rPr lang="en-US" sz="2200" cap="none" dirty="0" err="1">
                <a:solidFill>
                  <a:schemeClr val="dk1"/>
                </a:solidFill>
                <a:latin typeface="Corbel"/>
                <a:ea typeface="Corbel"/>
                <a:cs typeface="Corbel"/>
                <a:sym typeface="Corbel"/>
              </a:rPr>
              <a:t>el</a:t>
            </a:r>
            <a:r>
              <a:rPr lang="en-US" sz="2200" cap="none" dirty="0">
                <a:solidFill>
                  <a:schemeClr val="dk1"/>
                </a:solidFill>
                <a:latin typeface="Corbel"/>
                <a:ea typeface="Corbel"/>
                <a:cs typeface="Corbel"/>
                <a:sym typeface="Corbel"/>
              </a:rPr>
              <a:t> principal vector de cuatro </a:t>
            </a:r>
            <a:r>
              <a:rPr lang="en-US" sz="2200" cap="none" dirty="0" err="1">
                <a:solidFill>
                  <a:schemeClr val="dk1"/>
                </a:solidFill>
                <a:latin typeface="Corbel"/>
                <a:ea typeface="Corbel"/>
                <a:cs typeface="Corbel"/>
                <a:sym typeface="Corbel"/>
              </a:rPr>
              <a:t>arbovirosis</a:t>
            </a:r>
            <a:r>
              <a:rPr lang="en-US" sz="2200" cap="none" dirty="0">
                <a:solidFill>
                  <a:schemeClr val="dk1"/>
                </a:solidFill>
                <a:latin typeface="Corbel"/>
                <a:ea typeface="Corbel"/>
                <a:cs typeface="Corbel"/>
                <a:sym typeface="Corbel"/>
              </a:rPr>
              <a:t> (FA, DEN, CHICK, ZIKA)</a:t>
            </a:r>
          </a:p>
          <a:p>
            <a:pPr marL="342900" lvl="0" indent="-342900" algn="l" rtl="0">
              <a:lnSpc>
                <a:spcPct val="100000"/>
              </a:lnSpc>
              <a:spcBef>
                <a:spcPts val="0"/>
              </a:spcBef>
              <a:spcAft>
                <a:spcPts val="0"/>
              </a:spcAft>
              <a:buSzPts val="1760"/>
              <a:buFont typeface="Courier New"/>
              <a:buChar char="o"/>
            </a:pPr>
            <a:r>
              <a:rPr lang="en-US" sz="2200" dirty="0">
                <a:solidFill>
                  <a:schemeClr val="dk1"/>
                </a:solidFill>
                <a:latin typeface="Corbel"/>
                <a:ea typeface="Corbel"/>
                <a:cs typeface="Corbel"/>
                <a:sym typeface="Corbel"/>
              </a:rPr>
              <a:t>La hembra es </a:t>
            </a:r>
            <a:r>
              <a:rPr lang="en-US" sz="2200" dirty="0" err="1">
                <a:solidFill>
                  <a:schemeClr val="dk1"/>
                </a:solidFill>
                <a:latin typeface="Corbel"/>
                <a:ea typeface="Corbel"/>
                <a:cs typeface="Corbel"/>
                <a:sym typeface="Corbel"/>
              </a:rPr>
              <a:t>hematófaga</a:t>
            </a:r>
            <a:r>
              <a:rPr lang="en-US" sz="2200" dirty="0">
                <a:solidFill>
                  <a:schemeClr val="dk1"/>
                </a:solidFill>
                <a:latin typeface="Corbel"/>
                <a:ea typeface="Corbel"/>
                <a:cs typeface="Corbel"/>
                <a:sym typeface="Corbel"/>
              </a:rPr>
              <a:t>, de </a:t>
            </a:r>
            <a:r>
              <a:rPr lang="en-US" sz="2200" dirty="0" err="1">
                <a:solidFill>
                  <a:schemeClr val="dk1"/>
                </a:solidFill>
                <a:latin typeface="Corbel"/>
                <a:ea typeface="Corbel"/>
                <a:cs typeface="Corbel"/>
                <a:sym typeface="Corbel"/>
              </a:rPr>
              <a:t>hábitos</a:t>
            </a:r>
            <a:r>
              <a:rPr lang="en-US" sz="2200" dirty="0">
                <a:solidFill>
                  <a:schemeClr val="dk1"/>
                </a:solidFill>
                <a:latin typeface="Corbel"/>
                <a:ea typeface="Corbel"/>
                <a:cs typeface="Corbel"/>
                <a:sym typeface="Corbel"/>
              </a:rPr>
              <a:t> </a:t>
            </a:r>
            <a:r>
              <a:rPr lang="en-US" sz="2200" dirty="0" err="1">
                <a:solidFill>
                  <a:schemeClr val="dk1"/>
                </a:solidFill>
                <a:latin typeface="Corbel"/>
                <a:ea typeface="Corbel"/>
                <a:cs typeface="Corbel"/>
                <a:sym typeface="Corbel"/>
              </a:rPr>
              <a:t>diurnos</a:t>
            </a:r>
            <a:r>
              <a:rPr lang="en-US" sz="2200" dirty="0">
                <a:solidFill>
                  <a:schemeClr val="dk1"/>
                </a:solidFill>
                <a:latin typeface="Corbel"/>
                <a:ea typeface="Corbel"/>
                <a:cs typeface="Corbel"/>
                <a:sym typeface="Corbel"/>
              </a:rPr>
              <a:t>.</a:t>
            </a:r>
            <a:endParaRPr dirty="0"/>
          </a:p>
          <a:p>
            <a:pPr marL="342900" lvl="0" indent="-342900" algn="l" rtl="0">
              <a:lnSpc>
                <a:spcPct val="100000"/>
              </a:lnSpc>
              <a:spcBef>
                <a:spcPts val="1000"/>
              </a:spcBef>
              <a:spcAft>
                <a:spcPts val="0"/>
              </a:spcAft>
              <a:buSzPts val="1760"/>
              <a:buFont typeface="Courier New"/>
              <a:buChar char="o"/>
            </a:pPr>
            <a:r>
              <a:rPr lang="en-US" sz="2200" cap="none" dirty="0">
                <a:solidFill>
                  <a:schemeClr val="dk1"/>
                </a:solidFill>
                <a:latin typeface="Corbel"/>
                <a:ea typeface="Corbel"/>
                <a:cs typeface="Corbel"/>
                <a:sym typeface="Corbel"/>
              </a:rPr>
              <a:t>La hembra </a:t>
            </a:r>
            <a:r>
              <a:rPr lang="en-US" sz="2200" cap="none" dirty="0" err="1">
                <a:solidFill>
                  <a:schemeClr val="dk1"/>
                </a:solidFill>
                <a:latin typeface="Corbel"/>
                <a:ea typeface="Corbel"/>
                <a:cs typeface="Corbel"/>
                <a:sym typeface="Corbel"/>
              </a:rPr>
              <a:t>oviposita</a:t>
            </a:r>
            <a:r>
              <a:rPr lang="en-US" sz="2200" cap="none" dirty="0">
                <a:solidFill>
                  <a:schemeClr val="dk1"/>
                </a:solidFill>
                <a:latin typeface="Corbel"/>
                <a:ea typeface="Corbel"/>
                <a:cs typeface="Corbel"/>
                <a:sym typeface="Corbel"/>
              </a:rPr>
              <a:t> </a:t>
            </a:r>
            <a:r>
              <a:rPr lang="en-US" sz="2200" cap="none" dirty="0" err="1">
                <a:solidFill>
                  <a:schemeClr val="dk1"/>
                </a:solidFill>
                <a:latin typeface="Corbel"/>
                <a:ea typeface="Corbel"/>
                <a:cs typeface="Corbel"/>
                <a:sym typeface="Corbel"/>
              </a:rPr>
              <a:t>en</a:t>
            </a:r>
            <a:r>
              <a:rPr lang="en-US" sz="2200" cap="none" dirty="0">
                <a:solidFill>
                  <a:schemeClr val="dk1"/>
                </a:solidFill>
                <a:latin typeface="Corbel"/>
                <a:ea typeface="Corbel"/>
                <a:cs typeface="Corbel"/>
                <a:sym typeface="Corbel"/>
              </a:rPr>
              <a:t> </a:t>
            </a:r>
            <a:r>
              <a:rPr lang="en-US" sz="2200" cap="none" dirty="0" err="1">
                <a:solidFill>
                  <a:schemeClr val="dk1"/>
                </a:solidFill>
                <a:latin typeface="Corbel"/>
                <a:ea typeface="Corbel"/>
                <a:cs typeface="Corbel"/>
                <a:sym typeface="Corbel"/>
              </a:rPr>
              <a:t>objetos</a:t>
            </a:r>
            <a:r>
              <a:rPr lang="en-US" sz="2200" cap="none" dirty="0">
                <a:solidFill>
                  <a:schemeClr val="dk1"/>
                </a:solidFill>
                <a:latin typeface="Corbel"/>
                <a:ea typeface="Corbel"/>
                <a:cs typeface="Corbel"/>
                <a:sym typeface="Corbel"/>
              </a:rPr>
              <a:t> </a:t>
            </a:r>
            <a:r>
              <a:rPr lang="en-US" sz="2200" cap="none" dirty="0" err="1">
                <a:solidFill>
                  <a:schemeClr val="dk1"/>
                </a:solidFill>
                <a:latin typeface="Corbel"/>
                <a:ea typeface="Corbel"/>
                <a:cs typeface="Corbel"/>
                <a:sym typeface="Corbel"/>
              </a:rPr>
              <a:t>artificiales</a:t>
            </a:r>
            <a:r>
              <a:rPr lang="en-US" sz="2200" cap="none" dirty="0">
                <a:solidFill>
                  <a:schemeClr val="dk1"/>
                </a:solidFill>
                <a:latin typeface="Corbel"/>
                <a:ea typeface="Corbel"/>
                <a:cs typeface="Corbel"/>
                <a:sym typeface="Corbel"/>
              </a:rPr>
              <a:t> </a:t>
            </a:r>
            <a:r>
              <a:rPr lang="en-US" sz="2200" cap="none" dirty="0" err="1">
                <a:solidFill>
                  <a:schemeClr val="dk1"/>
                </a:solidFill>
                <a:latin typeface="Corbel"/>
                <a:ea typeface="Corbel"/>
                <a:cs typeface="Corbel"/>
                <a:sym typeface="Corbel"/>
              </a:rPr>
              <a:t>en</a:t>
            </a:r>
            <a:r>
              <a:rPr lang="en-US" sz="2200" cap="none" dirty="0">
                <a:solidFill>
                  <a:schemeClr val="dk1"/>
                </a:solidFill>
                <a:latin typeface="Corbel"/>
                <a:ea typeface="Corbel"/>
                <a:cs typeface="Corbel"/>
                <a:sym typeface="Corbel"/>
              </a:rPr>
              <a:t> </a:t>
            </a:r>
            <a:r>
              <a:rPr lang="en-US" sz="2200" cap="none" dirty="0" err="1">
                <a:solidFill>
                  <a:schemeClr val="dk1"/>
                </a:solidFill>
                <a:latin typeface="Corbel"/>
                <a:ea typeface="Corbel"/>
                <a:cs typeface="Corbel"/>
                <a:sym typeface="Corbel"/>
              </a:rPr>
              <a:t>los</a:t>
            </a:r>
            <a:r>
              <a:rPr lang="en-US" sz="2200" cap="none" dirty="0">
                <a:solidFill>
                  <a:schemeClr val="dk1"/>
                </a:solidFill>
                <a:latin typeface="Corbel"/>
                <a:ea typeface="Corbel"/>
                <a:cs typeface="Corbel"/>
                <a:sym typeface="Corbel"/>
              </a:rPr>
              <a:t> que se </a:t>
            </a:r>
            <a:r>
              <a:rPr lang="en-US" sz="2200" cap="none" dirty="0" err="1">
                <a:solidFill>
                  <a:schemeClr val="dk1"/>
                </a:solidFill>
                <a:latin typeface="Corbel"/>
                <a:ea typeface="Corbel"/>
                <a:cs typeface="Corbel"/>
                <a:sym typeface="Corbel"/>
              </a:rPr>
              <a:t>puede</a:t>
            </a:r>
            <a:r>
              <a:rPr lang="en-US" sz="2200" cap="none" dirty="0">
                <a:solidFill>
                  <a:schemeClr val="dk1"/>
                </a:solidFill>
                <a:latin typeface="Corbel"/>
                <a:ea typeface="Corbel"/>
                <a:cs typeface="Corbel"/>
                <a:sym typeface="Corbel"/>
              </a:rPr>
              <a:t> </a:t>
            </a:r>
            <a:r>
              <a:rPr lang="en-US" sz="2200" cap="none" dirty="0" err="1">
                <a:solidFill>
                  <a:schemeClr val="dk1"/>
                </a:solidFill>
                <a:latin typeface="Corbel"/>
                <a:ea typeface="Corbel"/>
                <a:cs typeface="Corbel"/>
                <a:sym typeface="Corbel"/>
              </a:rPr>
              <a:t>acumular</a:t>
            </a:r>
            <a:r>
              <a:rPr lang="en-US" sz="2200" cap="none" dirty="0">
                <a:solidFill>
                  <a:schemeClr val="dk1"/>
                </a:solidFill>
                <a:latin typeface="Corbel"/>
                <a:ea typeface="Corbel"/>
                <a:cs typeface="Corbel"/>
                <a:sym typeface="Corbel"/>
              </a:rPr>
              <a:t> </a:t>
            </a:r>
            <a:r>
              <a:rPr lang="en-US" sz="2200" cap="none" dirty="0" err="1">
                <a:solidFill>
                  <a:schemeClr val="dk1"/>
                </a:solidFill>
                <a:latin typeface="Corbel"/>
                <a:ea typeface="Corbel"/>
                <a:cs typeface="Corbel"/>
                <a:sym typeface="Corbel"/>
              </a:rPr>
              <a:t>agua</a:t>
            </a:r>
            <a:endParaRPr sz="2200" cap="none" dirty="0">
              <a:solidFill>
                <a:schemeClr val="dk1"/>
              </a:solidFill>
              <a:latin typeface="Corbel"/>
              <a:ea typeface="Corbel"/>
              <a:cs typeface="Corbel"/>
              <a:sym typeface="Corbel"/>
            </a:endParaRPr>
          </a:p>
          <a:p>
            <a:pPr marL="342900" lvl="0" indent="-342900" algn="l" rtl="0">
              <a:lnSpc>
                <a:spcPct val="100000"/>
              </a:lnSpc>
              <a:spcBef>
                <a:spcPts val="1000"/>
              </a:spcBef>
              <a:spcAft>
                <a:spcPts val="0"/>
              </a:spcAft>
              <a:buSzPts val="1760"/>
              <a:buFont typeface="Courier New"/>
              <a:buChar char="o"/>
            </a:pPr>
            <a:r>
              <a:rPr lang="en-US" sz="2200" dirty="0">
                <a:solidFill>
                  <a:schemeClr val="dk1"/>
                </a:solidFill>
                <a:latin typeface="Corbel"/>
                <a:ea typeface="Corbel"/>
                <a:cs typeface="Corbel"/>
                <a:sym typeface="Corbel"/>
              </a:rPr>
              <a:t>7-14 días para </a:t>
            </a:r>
            <a:r>
              <a:rPr lang="en-US" sz="2200" dirty="0" err="1">
                <a:solidFill>
                  <a:schemeClr val="dk1"/>
                </a:solidFill>
                <a:latin typeface="Corbel"/>
                <a:ea typeface="Corbel"/>
                <a:cs typeface="Corbel"/>
                <a:sym typeface="Corbel"/>
              </a:rPr>
              <a:t>llegar</a:t>
            </a:r>
            <a:r>
              <a:rPr lang="en-US" sz="2200" dirty="0">
                <a:solidFill>
                  <a:schemeClr val="dk1"/>
                </a:solidFill>
                <a:latin typeface="Corbel"/>
                <a:ea typeface="Corbel"/>
                <a:cs typeface="Corbel"/>
                <a:sym typeface="Corbel"/>
              </a:rPr>
              <a:t> a </a:t>
            </a:r>
            <a:r>
              <a:rPr lang="en-US" sz="2200" dirty="0" err="1">
                <a:solidFill>
                  <a:schemeClr val="dk1"/>
                </a:solidFill>
                <a:latin typeface="Corbel"/>
                <a:ea typeface="Corbel"/>
                <a:cs typeface="Corbel"/>
                <a:sym typeface="Corbel"/>
              </a:rPr>
              <a:t>estadio</a:t>
            </a:r>
            <a:r>
              <a:rPr lang="en-US" sz="2200" dirty="0">
                <a:solidFill>
                  <a:schemeClr val="dk1"/>
                </a:solidFill>
                <a:latin typeface="Corbel"/>
                <a:ea typeface="Corbel"/>
                <a:cs typeface="Corbel"/>
                <a:sym typeface="Corbel"/>
              </a:rPr>
              <a:t> </a:t>
            </a:r>
            <a:r>
              <a:rPr lang="en-US" sz="2200" dirty="0" err="1">
                <a:solidFill>
                  <a:schemeClr val="dk1"/>
                </a:solidFill>
                <a:latin typeface="Corbel"/>
                <a:ea typeface="Corbel"/>
                <a:cs typeface="Corbel"/>
                <a:sym typeface="Corbel"/>
              </a:rPr>
              <a:t>adulto</a:t>
            </a:r>
            <a:r>
              <a:rPr lang="en-US" sz="2200" dirty="0">
                <a:solidFill>
                  <a:schemeClr val="dk1"/>
                </a:solidFill>
                <a:latin typeface="Corbel"/>
                <a:ea typeface="Corbel"/>
                <a:cs typeface="Corbel"/>
                <a:sym typeface="Corbel"/>
              </a:rPr>
              <a:t>.</a:t>
            </a:r>
            <a:endParaRPr sz="2200" dirty="0">
              <a:solidFill>
                <a:schemeClr val="dk1"/>
              </a:solidFill>
              <a:latin typeface="Corbel"/>
              <a:ea typeface="Corbel"/>
              <a:cs typeface="Corbel"/>
              <a:sym typeface="Corbel"/>
            </a:endParaRPr>
          </a:p>
          <a:p>
            <a:pPr marL="342900" lvl="0" indent="-342900" algn="l" rtl="0">
              <a:lnSpc>
                <a:spcPct val="100000"/>
              </a:lnSpc>
              <a:spcBef>
                <a:spcPts val="1000"/>
              </a:spcBef>
              <a:spcAft>
                <a:spcPts val="0"/>
              </a:spcAft>
              <a:buSzPts val="1760"/>
              <a:buFont typeface="Courier New"/>
              <a:buChar char="o"/>
            </a:pPr>
            <a:r>
              <a:rPr lang="en-US" sz="2200" dirty="0" err="1">
                <a:solidFill>
                  <a:schemeClr val="dk1"/>
                </a:solidFill>
                <a:latin typeface="Corbel"/>
                <a:ea typeface="Corbel"/>
                <a:cs typeface="Corbel"/>
                <a:sym typeface="Corbel"/>
              </a:rPr>
              <a:t>Vive</a:t>
            </a:r>
            <a:r>
              <a:rPr lang="en-US" sz="2200" dirty="0">
                <a:solidFill>
                  <a:schemeClr val="dk1"/>
                </a:solidFill>
                <a:latin typeface="Corbel"/>
                <a:ea typeface="Corbel"/>
                <a:cs typeface="Corbel"/>
                <a:sym typeface="Corbel"/>
              </a:rPr>
              <a:t> entre 30-45 días.</a:t>
            </a:r>
          </a:p>
          <a:p>
            <a:pPr marL="342900" indent="-342900">
              <a:buSzPts val="1760"/>
              <a:buFont typeface="Courier New"/>
              <a:buChar char="o"/>
            </a:pPr>
            <a:r>
              <a:rPr lang="es-MX" sz="2200" dirty="0">
                <a:solidFill>
                  <a:schemeClr val="dk1"/>
                </a:solidFill>
                <a:latin typeface="Corbel"/>
                <a:sym typeface="Corbel"/>
              </a:rPr>
              <a:t>Periodo de incubación extrínseco es de 7-14 días y el mosquito permanece infectante toda su vida. </a:t>
            </a:r>
          </a:p>
          <a:p>
            <a:pPr marL="342900" indent="-342900">
              <a:buSzPts val="1760"/>
              <a:buFont typeface="Courier New"/>
              <a:buChar char="o"/>
            </a:pPr>
            <a:r>
              <a:rPr lang="es-MX" sz="2200" dirty="0">
                <a:solidFill>
                  <a:schemeClr val="dk1"/>
                </a:solidFill>
                <a:latin typeface="Corbel"/>
                <a:sym typeface="Corbel"/>
              </a:rPr>
              <a:t>Presenta transmisión transovárica</a:t>
            </a:r>
          </a:p>
          <a:p>
            <a:pPr marL="342900" lvl="0" indent="-342900" algn="l" rtl="0">
              <a:lnSpc>
                <a:spcPct val="100000"/>
              </a:lnSpc>
              <a:spcBef>
                <a:spcPts val="1000"/>
              </a:spcBef>
              <a:spcAft>
                <a:spcPts val="0"/>
              </a:spcAft>
              <a:buSzPts val="1760"/>
              <a:buFont typeface="Courier New"/>
              <a:buChar char="o"/>
            </a:pPr>
            <a:endParaRPr sz="2200" dirty="0">
              <a:solidFill>
                <a:schemeClr val="dk1"/>
              </a:solidFill>
              <a:latin typeface="Corbel"/>
            </a:endParaRPr>
          </a:p>
          <a:p>
            <a:pPr marL="0" lvl="0" indent="0" algn="l" rtl="0">
              <a:lnSpc>
                <a:spcPct val="100000"/>
              </a:lnSpc>
              <a:spcBef>
                <a:spcPts val="1000"/>
              </a:spcBef>
              <a:spcAft>
                <a:spcPts val="0"/>
              </a:spcAft>
              <a:buSzPts val="1360"/>
              <a:buNone/>
            </a:pPr>
            <a:endParaRPr dirty="0"/>
          </a:p>
        </p:txBody>
      </p:sp>
      <p:pic>
        <p:nvPicPr>
          <p:cNvPr id="196" name="Google Shape;196;p11" descr="Dengue: ciclo de vida del mosquito"/>
          <p:cNvPicPr preferRelativeResize="0"/>
          <p:nvPr/>
        </p:nvPicPr>
        <p:blipFill rotWithShape="1">
          <a:blip r:embed="rId3">
            <a:alphaModFix/>
          </a:blip>
          <a:srcRect t="3076" b="7897"/>
          <a:stretch/>
        </p:blipFill>
        <p:spPr>
          <a:xfrm>
            <a:off x="276665" y="239257"/>
            <a:ext cx="7019884" cy="637948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9"/>
          <p:cNvSpPr txBox="1">
            <a:spLocks noGrp="1"/>
          </p:cNvSpPr>
          <p:nvPr>
            <p:ph type="title"/>
          </p:nvPr>
        </p:nvSpPr>
        <p:spPr>
          <a:xfrm>
            <a:off x="6205221" y="655522"/>
            <a:ext cx="4804482"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orbel"/>
              <a:buNone/>
            </a:pPr>
            <a:r>
              <a:rPr lang="en-US" dirty="0" err="1">
                <a:solidFill>
                  <a:schemeClr val="accent2">
                    <a:lumMod val="20000"/>
                    <a:lumOff val="80000"/>
                  </a:schemeClr>
                </a:solidFill>
              </a:rPr>
              <a:t>Transmisión</a:t>
            </a:r>
            <a:r>
              <a:rPr lang="en-US" dirty="0"/>
              <a:t> </a:t>
            </a:r>
            <a:endParaRPr dirty="0"/>
          </a:p>
        </p:txBody>
      </p:sp>
      <p:sp>
        <p:nvSpPr>
          <p:cNvPr id="202" name="Google Shape;202;p19"/>
          <p:cNvSpPr txBox="1">
            <a:spLocks noGrp="1"/>
          </p:cNvSpPr>
          <p:nvPr>
            <p:ph idx="1"/>
          </p:nvPr>
        </p:nvSpPr>
        <p:spPr>
          <a:xfrm>
            <a:off x="545710" y="1336430"/>
            <a:ext cx="7019472" cy="5236398"/>
          </a:xfrm>
          <a:prstGeom prst="rect">
            <a:avLst/>
          </a:prstGeom>
          <a:noFill/>
          <a:ln>
            <a:noFill/>
          </a:ln>
        </p:spPr>
        <p:txBody>
          <a:bodyPr spcFirstLastPara="1" wrap="square" lIns="91425" tIns="45700" rIns="91425" bIns="45700" anchor="t" anchorCtr="0">
            <a:normAutofit/>
          </a:bodyPr>
          <a:lstStyle/>
          <a:p>
            <a:pPr marL="228600" lvl="0" indent="-40640" algn="l" rtl="0">
              <a:lnSpc>
                <a:spcPct val="90000"/>
              </a:lnSpc>
              <a:spcBef>
                <a:spcPts val="0"/>
              </a:spcBef>
              <a:spcAft>
                <a:spcPts val="0"/>
              </a:spcAft>
              <a:buSzPts val="2240"/>
              <a:buFont typeface="Courier New"/>
              <a:buNone/>
            </a:pPr>
            <a:endParaRPr sz="2800">
              <a:latin typeface="Corbel"/>
              <a:ea typeface="Corbel"/>
              <a:cs typeface="Corbel"/>
              <a:sym typeface="Corbel"/>
            </a:endParaRPr>
          </a:p>
          <a:p>
            <a:pPr marL="0" lvl="0" indent="0" algn="l" rtl="0">
              <a:lnSpc>
                <a:spcPct val="90000"/>
              </a:lnSpc>
              <a:spcBef>
                <a:spcPts val="1400"/>
              </a:spcBef>
              <a:spcAft>
                <a:spcPts val="0"/>
              </a:spcAft>
              <a:buSzPts val="1760"/>
              <a:buNone/>
            </a:pPr>
            <a:endParaRPr/>
          </a:p>
        </p:txBody>
      </p:sp>
      <p:pic>
        <p:nvPicPr>
          <p:cNvPr id="203" name="Google Shape;203;p19"/>
          <p:cNvPicPr preferRelativeResize="0"/>
          <p:nvPr/>
        </p:nvPicPr>
        <p:blipFill rotWithShape="1">
          <a:blip r:embed="rId3">
            <a:alphaModFix/>
            <a:duotone>
              <a:prstClr val="black"/>
              <a:schemeClr val="accent1">
                <a:tint val="45000"/>
                <a:satMod val="400000"/>
              </a:schemeClr>
            </a:duotone>
          </a:blip>
          <a:srcRect l="31186" r="20662"/>
          <a:stretch/>
        </p:blipFill>
        <p:spPr>
          <a:xfrm>
            <a:off x="8887755" y="4173396"/>
            <a:ext cx="2583307" cy="2652965"/>
          </a:xfrm>
          <a:prstGeom prst="flowChartDelay">
            <a:avLst/>
          </a:prstGeom>
          <a:noFill/>
          <a:ln>
            <a:noFill/>
          </a:ln>
        </p:spPr>
      </p:pic>
      <p:graphicFrame>
        <p:nvGraphicFramePr>
          <p:cNvPr id="204" name="Google Shape;204;p19"/>
          <p:cNvGraphicFramePr/>
          <p:nvPr>
            <p:extLst>
              <p:ext uri="{D42A27DB-BD31-4B8C-83A1-F6EECF244321}">
                <p14:modId xmlns:p14="http://schemas.microsoft.com/office/powerpoint/2010/main" val="2546963115"/>
              </p:ext>
            </p:extLst>
          </p:nvPr>
        </p:nvGraphicFramePr>
        <p:xfrm>
          <a:off x="1633927" y="4173397"/>
          <a:ext cx="7253828" cy="2652966"/>
        </p:xfrm>
        <a:graphic>
          <a:graphicData uri="http://schemas.openxmlformats.org/drawingml/2006/table">
            <a:tbl>
              <a:tblPr firstRow="1" firstCol="1" bandRow="1">
                <a:noFill/>
                <a:tableStyleId>{0E86062E-FA50-4612-A8AA-3694D402E5F8}</a:tableStyleId>
              </a:tblPr>
              <a:tblGrid>
                <a:gridCol w="1813457">
                  <a:extLst>
                    <a:ext uri="{9D8B030D-6E8A-4147-A177-3AD203B41FA5}">
                      <a16:colId xmlns:a16="http://schemas.microsoft.com/office/drawing/2014/main" val="20000"/>
                    </a:ext>
                  </a:extLst>
                </a:gridCol>
                <a:gridCol w="1813457">
                  <a:extLst>
                    <a:ext uri="{9D8B030D-6E8A-4147-A177-3AD203B41FA5}">
                      <a16:colId xmlns:a16="http://schemas.microsoft.com/office/drawing/2014/main" val="20001"/>
                    </a:ext>
                  </a:extLst>
                </a:gridCol>
                <a:gridCol w="1813457">
                  <a:extLst>
                    <a:ext uri="{9D8B030D-6E8A-4147-A177-3AD203B41FA5}">
                      <a16:colId xmlns:a16="http://schemas.microsoft.com/office/drawing/2014/main" val="20002"/>
                    </a:ext>
                  </a:extLst>
                </a:gridCol>
                <a:gridCol w="1813457">
                  <a:extLst>
                    <a:ext uri="{9D8B030D-6E8A-4147-A177-3AD203B41FA5}">
                      <a16:colId xmlns:a16="http://schemas.microsoft.com/office/drawing/2014/main" val="20003"/>
                    </a:ext>
                  </a:extLst>
                </a:gridCol>
              </a:tblGrid>
              <a:tr h="503219">
                <a:tc>
                  <a:txBody>
                    <a:bodyPr/>
                    <a:lstStyle/>
                    <a:p>
                      <a:pPr marL="0" marR="0" lvl="0" indent="0" algn="l" rtl="0">
                        <a:spcBef>
                          <a:spcPts val="0"/>
                        </a:spcBef>
                        <a:spcAft>
                          <a:spcPts val="0"/>
                        </a:spcAft>
                        <a:buNone/>
                      </a:pPr>
                      <a:r>
                        <a:rPr lang="en-US" sz="1800" b="1" u="none" strike="noStrike" cap="none" dirty="0" err="1">
                          <a:solidFill>
                            <a:schemeClr val="bg1"/>
                          </a:solidFill>
                        </a:rPr>
                        <a:t>Transmisión</a:t>
                      </a:r>
                      <a:r>
                        <a:rPr lang="en-US" sz="1800" b="1" u="none" strike="noStrike" cap="none" dirty="0">
                          <a:solidFill>
                            <a:schemeClr val="bg1"/>
                          </a:solidFill>
                        </a:rPr>
                        <a:t> </a:t>
                      </a:r>
                      <a:endParaRPr b="1" dirty="0">
                        <a:solidFill>
                          <a:schemeClr val="bg1"/>
                        </a:solidFill>
                      </a:endParaRPr>
                    </a:p>
                  </a:txBody>
                  <a:tcPr marL="91450" marR="91450" marT="45725" marB="45725"/>
                </a:tc>
                <a:tc>
                  <a:txBody>
                    <a:bodyPr/>
                    <a:lstStyle/>
                    <a:p>
                      <a:pPr marL="0" marR="0" lvl="0" indent="0" algn="ctr" rtl="0">
                        <a:spcBef>
                          <a:spcPts val="0"/>
                        </a:spcBef>
                        <a:spcAft>
                          <a:spcPts val="0"/>
                        </a:spcAft>
                        <a:buNone/>
                      </a:pPr>
                      <a:r>
                        <a:rPr lang="en-US" sz="1800" b="0" cap="none" dirty="0">
                          <a:solidFill>
                            <a:schemeClr val="bg1"/>
                          </a:solidFill>
                        </a:rPr>
                        <a:t>Dengue</a:t>
                      </a:r>
                      <a:endParaRPr dirty="0">
                        <a:solidFill>
                          <a:schemeClr val="bg1"/>
                        </a:solidFill>
                      </a:endParaRPr>
                    </a:p>
                  </a:txBody>
                  <a:tcPr marL="91450" marR="91450" marT="45725" marB="45725"/>
                </a:tc>
                <a:tc>
                  <a:txBody>
                    <a:bodyPr/>
                    <a:lstStyle/>
                    <a:p>
                      <a:pPr marL="0" marR="0" lvl="0" indent="0" algn="ctr" rtl="0">
                        <a:spcBef>
                          <a:spcPts val="0"/>
                        </a:spcBef>
                        <a:spcAft>
                          <a:spcPts val="0"/>
                        </a:spcAft>
                        <a:buNone/>
                      </a:pPr>
                      <a:r>
                        <a:rPr lang="en-US" sz="1800" b="0" cap="none" dirty="0">
                          <a:solidFill>
                            <a:schemeClr val="bg1"/>
                          </a:solidFill>
                        </a:rPr>
                        <a:t>Chikungunya</a:t>
                      </a:r>
                      <a:endParaRPr sz="1800" b="0" cap="none" dirty="0">
                        <a:solidFill>
                          <a:schemeClr val="bg1"/>
                        </a:solidFill>
                      </a:endParaRPr>
                    </a:p>
                  </a:txBody>
                  <a:tcPr marL="91450" marR="91450" marT="45725" marB="45725"/>
                </a:tc>
                <a:tc>
                  <a:txBody>
                    <a:bodyPr/>
                    <a:lstStyle/>
                    <a:p>
                      <a:pPr marL="0" marR="0" lvl="0" indent="0" algn="ctr" rtl="0">
                        <a:spcBef>
                          <a:spcPts val="0"/>
                        </a:spcBef>
                        <a:spcAft>
                          <a:spcPts val="0"/>
                        </a:spcAft>
                        <a:buNone/>
                      </a:pPr>
                      <a:r>
                        <a:rPr lang="en-US" sz="1800" b="0" cap="none" dirty="0">
                          <a:solidFill>
                            <a:schemeClr val="bg1"/>
                          </a:solidFill>
                        </a:rPr>
                        <a:t>Zika</a:t>
                      </a:r>
                      <a:endParaRPr dirty="0">
                        <a:solidFill>
                          <a:schemeClr val="bg1"/>
                        </a:solidFill>
                      </a:endParaRPr>
                    </a:p>
                  </a:txBody>
                  <a:tcPr marL="91450" marR="91450" marT="45725" marB="45725"/>
                </a:tc>
                <a:extLst>
                  <a:ext uri="{0D108BD9-81ED-4DB2-BD59-A6C34878D82A}">
                    <a16:rowId xmlns:a16="http://schemas.microsoft.com/office/drawing/2014/main" val="10000"/>
                  </a:ext>
                </a:extLst>
              </a:tr>
              <a:tr h="503219">
                <a:tc>
                  <a:txBody>
                    <a:bodyPr/>
                    <a:lstStyle/>
                    <a:p>
                      <a:pPr marL="0" marR="0" lvl="0" indent="0" algn="l" rtl="0">
                        <a:spcBef>
                          <a:spcPts val="0"/>
                        </a:spcBef>
                        <a:spcAft>
                          <a:spcPts val="0"/>
                        </a:spcAft>
                        <a:buNone/>
                      </a:pPr>
                      <a:r>
                        <a:rPr lang="en-US" sz="1800" b="0" cap="none" dirty="0">
                          <a:solidFill>
                            <a:schemeClr val="bg1"/>
                          </a:solidFill>
                        </a:rPr>
                        <a:t>Vector</a:t>
                      </a:r>
                      <a:endParaRPr dirty="0">
                        <a:solidFill>
                          <a:schemeClr val="bg1"/>
                        </a:solidFill>
                      </a:endParaRPr>
                    </a:p>
                  </a:txBody>
                  <a:tcPr marL="91450" marR="91450" marT="45725" marB="45725"/>
                </a:tc>
                <a:tc>
                  <a:txBody>
                    <a:bodyPr/>
                    <a:lstStyle/>
                    <a:p>
                      <a:pPr marL="0" marR="0" lvl="0" indent="0" algn="ctr" rtl="0">
                        <a:spcBef>
                          <a:spcPts val="0"/>
                        </a:spcBef>
                        <a:spcAft>
                          <a:spcPts val="0"/>
                        </a:spcAft>
                        <a:buNone/>
                      </a:pPr>
                      <a:r>
                        <a:rPr lang="en-US" sz="1800" b="1" cap="none" dirty="0">
                          <a:solidFill>
                            <a:srgbClr val="FF0000"/>
                          </a:solidFill>
                        </a:rPr>
                        <a:t>Si</a:t>
                      </a:r>
                      <a:endParaRPr b="1" dirty="0">
                        <a:solidFill>
                          <a:srgbClr val="FF0000"/>
                        </a:solidFill>
                      </a:endParaRPr>
                    </a:p>
                  </a:txBody>
                  <a:tcPr marL="91450" marR="91450" marT="45725" marB="45725"/>
                </a:tc>
                <a:tc>
                  <a:txBody>
                    <a:bodyPr/>
                    <a:lstStyle/>
                    <a:p>
                      <a:pPr marL="0" marR="0" lvl="0" indent="0" algn="ctr" rtl="0">
                        <a:spcBef>
                          <a:spcPts val="0"/>
                        </a:spcBef>
                        <a:spcAft>
                          <a:spcPts val="0"/>
                        </a:spcAft>
                        <a:buNone/>
                      </a:pPr>
                      <a:r>
                        <a:rPr lang="en-US" sz="1800" b="1" cap="none" dirty="0">
                          <a:solidFill>
                            <a:srgbClr val="FF0000"/>
                          </a:solidFill>
                        </a:rPr>
                        <a:t>Si</a:t>
                      </a:r>
                      <a:endParaRPr b="1" dirty="0">
                        <a:solidFill>
                          <a:srgbClr val="FF0000"/>
                        </a:solidFill>
                      </a:endParaRPr>
                    </a:p>
                  </a:txBody>
                  <a:tcPr marL="91450" marR="91450" marT="45725" marB="45725"/>
                </a:tc>
                <a:tc>
                  <a:txBody>
                    <a:bodyPr/>
                    <a:lstStyle/>
                    <a:p>
                      <a:pPr marL="0" marR="0" lvl="0" indent="0" algn="ctr" rtl="0">
                        <a:spcBef>
                          <a:spcPts val="0"/>
                        </a:spcBef>
                        <a:spcAft>
                          <a:spcPts val="0"/>
                        </a:spcAft>
                        <a:buNone/>
                      </a:pPr>
                      <a:r>
                        <a:rPr lang="en-US" sz="1800" b="1" cap="none" dirty="0">
                          <a:solidFill>
                            <a:srgbClr val="FF0000"/>
                          </a:solidFill>
                        </a:rPr>
                        <a:t>Si</a:t>
                      </a:r>
                      <a:endParaRPr b="1" dirty="0">
                        <a:solidFill>
                          <a:srgbClr val="FF0000"/>
                        </a:solidFill>
                      </a:endParaRPr>
                    </a:p>
                  </a:txBody>
                  <a:tcPr marL="91450" marR="91450" marT="45725" marB="45725"/>
                </a:tc>
                <a:extLst>
                  <a:ext uri="{0D108BD9-81ED-4DB2-BD59-A6C34878D82A}">
                    <a16:rowId xmlns:a16="http://schemas.microsoft.com/office/drawing/2014/main" val="10001"/>
                  </a:ext>
                </a:extLst>
              </a:tr>
              <a:tr h="503219">
                <a:tc>
                  <a:txBody>
                    <a:bodyPr/>
                    <a:lstStyle/>
                    <a:p>
                      <a:pPr marL="0" marR="0" lvl="0" indent="0" algn="l" rtl="0">
                        <a:spcBef>
                          <a:spcPts val="0"/>
                        </a:spcBef>
                        <a:spcAft>
                          <a:spcPts val="0"/>
                        </a:spcAft>
                        <a:buNone/>
                      </a:pPr>
                      <a:r>
                        <a:rPr lang="en-US" sz="1800" b="0" cap="none" dirty="0">
                          <a:solidFill>
                            <a:schemeClr val="bg1"/>
                          </a:solidFill>
                        </a:rPr>
                        <a:t>Sexual </a:t>
                      </a:r>
                      <a:endParaRPr dirty="0">
                        <a:solidFill>
                          <a:schemeClr val="bg1"/>
                        </a:solidFill>
                      </a:endParaRPr>
                    </a:p>
                  </a:txBody>
                  <a:tcPr marL="91450" marR="91450" marT="45725" marB="45725"/>
                </a:tc>
                <a:tc>
                  <a:txBody>
                    <a:bodyPr/>
                    <a:lstStyle/>
                    <a:p>
                      <a:pPr marL="0" marR="0" lvl="0" indent="0" algn="ctr" rtl="0">
                        <a:spcBef>
                          <a:spcPts val="0"/>
                        </a:spcBef>
                        <a:spcAft>
                          <a:spcPts val="0"/>
                        </a:spcAft>
                        <a:buNone/>
                      </a:pPr>
                      <a:r>
                        <a:rPr lang="en-US" sz="1800" b="0" cap="none">
                          <a:solidFill>
                            <a:schemeClr val="dk1"/>
                          </a:solidFill>
                        </a:rPr>
                        <a:t>No</a:t>
                      </a:r>
                      <a:endParaRPr/>
                    </a:p>
                  </a:txBody>
                  <a:tcPr marL="91450" marR="91450" marT="45725" marB="45725"/>
                </a:tc>
                <a:tc>
                  <a:txBody>
                    <a:bodyPr/>
                    <a:lstStyle/>
                    <a:p>
                      <a:pPr marL="0" marR="0" lvl="0" indent="0" algn="ctr" rtl="0">
                        <a:spcBef>
                          <a:spcPts val="0"/>
                        </a:spcBef>
                        <a:spcAft>
                          <a:spcPts val="0"/>
                        </a:spcAft>
                        <a:buNone/>
                      </a:pPr>
                      <a:r>
                        <a:rPr lang="en-US" sz="1800" b="0" cap="none">
                          <a:solidFill>
                            <a:schemeClr val="dk1"/>
                          </a:solidFill>
                        </a:rPr>
                        <a:t>No </a:t>
                      </a:r>
                      <a:endParaRPr/>
                    </a:p>
                  </a:txBody>
                  <a:tcPr marL="91450" marR="91450" marT="45725" marB="45725"/>
                </a:tc>
                <a:tc>
                  <a:txBody>
                    <a:bodyPr/>
                    <a:lstStyle/>
                    <a:p>
                      <a:pPr marL="0" marR="0" lvl="0" indent="0" algn="ctr" rtl="0">
                        <a:spcBef>
                          <a:spcPts val="0"/>
                        </a:spcBef>
                        <a:spcAft>
                          <a:spcPts val="0"/>
                        </a:spcAft>
                        <a:buNone/>
                      </a:pPr>
                      <a:r>
                        <a:rPr lang="en-US" sz="1800" b="1" cap="none" dirty="0">
                          <a:solidFill>
                            <a:srgbClr val="FF0000"/>
                          </a:solidFill>
                        </a:rPr>
                        <a:t>Si </a:t>
                      </a:r>
                      <a:endParaRPr b="1" dirty="0">
                        <a:solidFill>
                          <a:srgbClr val="FF0000"/>
                        </a:solidFill>
                      </a:endParaRPr>
                    </a:p>
                  </a:txBody>
                  <a:tcPr marL="91450" marR="91450" marT="45725" marB="45725"/>
                </a:tc>
                <a:extLst>
                  <a:ext uri="{0D108BD9-81ED-4DB2-BD59-A6C34878D82A}">
                    <a16:rowId xmlns:a16="http://schemas.microsoft.com/office/drawing/2014/main" val="10002"/>
                  </a:ext>
                </a:extLst>
              </a:tr>
              <a:tr h="503219">
                <a:tc>
                  <a:txBody>
                    <a:bodyPr/>
                    <a:lstStyle/>
                    <a:p>
                      <a:pPr marL="0" marR="0" lvl="0" indent="0" algn="l" rtl="0">
                        <a:spcBef>
                          <a:spcPts val="0"/>
                        </a:spcBef>
                        <a:spcAft>
                          <a:spcPts val="0"/>
                        </a:spcAft>
                        <a:buNone/>
                      </a:pPr>
                      <a:r>
                        <a:rPr lang="en-US" sz="1800" b="0" cap="none" dirty="0">
                          <a:solidFill>
                            <a:schemeClr val="bg1"/>
                          </a:solidFill>
                        </a:rPr>
                        <a:t>Vertical </a:t>
                      </a:r>
                      <a:endParaRPr dirty="0">
                        <a:solidFill>
                          <a:schemeClr val="bg1"/>
                        </a:solidFill>
                      </a:endParaRPr>
                    </a:p>
                  </a:txBody>
                  <a:tcPr marL="91450" marR="91450" marT="45725" marB="45725"/>
                </a:tc>
                <a:tc>
                  <a:txBody>
                    <a:bodyPr/>
                    <a:lstStyle/>
                    <a:p>
                      <a:pPr marL="0" marR="0" lvl="0" indent="0" algn="ctr" rtl="0">
                        <a:spcBef>
                          <a:spcPts val="0"/>
                        </a:spcBef>
                        <a:spcAft>
                          <a:spcPts val="0"/>
                        </a:spcAft>
                        <a:buNone/>
                      </a:pPr>
                      <a:r>
                        <a:rPr lang="en-US" sz="1800" b="0" cap="none">
                          <a:solidFill>
                            <a:schemeClr val="dk1"/>
                          </a:solidFill>
                        </a:rPr>
                        <a:t>Rara</a:t>
                      </a:r>
                      <a:endParaRPr/>
                    </a:p>
                  </a:txBody>
                  <a:tcPr marL="91450" marR="91450" marT="45725" marB="45725"/>
                </a:tc>
                <a:tc>
                  <a:txBody>
                    <a:bodyPr/>
                    <a:lstStyle/>
                    <a:p>
                      <a:pPr marL="0" marR="0" lvl="0" indent="0" algn="ctr" rtl="0">
                        <a:spcBef>
                          <a:spcPts val="0"/>
                        </a:spcBef>
                        <a:spcAft>
                          <a:spcPts val="0"/>
                        </a:spcAft>
                        <a:buNone/>
                      </a:pPr>
                      <a:r>
                        <a:rPr lang="en-US" sz="1800" b="1" cap="none" dirty="0">
                          <a:solidFill>
                            <a:srgbClr val="FF0000"/>
                          </a:solidFill>
                        </a:rPr>
                        <a:t>Si</a:t>
                      </a:r>
                      <a:endParaRPr b="1" dirty="0">
                        <a:solidFill>
                          <a:srgbClr val="FF0000"/>
                        </a:solidFill>
                      </a:endParaRPr>
                    </a:p>
                  </a:txBody>
                  <a:tcPr marL="91450" marR="91450" marT="45725" marB="45725"/>
                </a:tc>
                <a:tc>
                  <a:txBody>
                    <a:bodyPr/>
                    <a:lstStyle/>
                    <a:p>
                      <a:pPr marL="0" marR="0" lvl="0" indent="0" algn="ctr" rtl="0">
                        <a:spcBef>
                          <a:spcPts val="0"/>
                        </a:spcBef>
                        <a:spcAft>
                          <a:spcPts val="0"/>
                        </a:spcAft>
                        <a:buNone/>
                      </a:pPr>
                      <a:r>
                        <a:rPr lang="en-US" sz="1800" b="1" cap="none" dirty="0">
                          <a:solidFill>
                            <a:srgbClr val="FF0000"/>
                          </a:solidFill>
                        </a:rPr>
                        <a:t>Si</a:t>
                      </a:r>
                      <a:endParaRPr b="1" dirty="0">
                        <a:solidFill>
                          <a:srgbClr val="FF0000"/>
                        </a:solidFill>
                      </a:endParaRPr>
                    </a:p>
                  </a:txBody>
                  <a:tcPr marL="91450" marR="91450" marT="45725" marB="45725"/>
                </a:tc>
                <a:extLst>
                  <a:ext uri="{0D108BD9-81ED-4DB2-BD59-A6C34878D82A}">
                    <a16:rowId xmlns:a16="http://schemas.microsoft.com/office/drawing/2014/main" val="10003"/>
                  </a:ext>
                </a:extLst>
              </a:tr>
              <a:tr h="607029">
                <a:tc>
                  <a:txBody>
                    <a:bodyPr/>
                    <a:lstStyle/>
                    <a:p>
                      <a:pPr marL="0" marR="0" lvl="0" indent="0" algn="l" rtl="0">
                        <a:spcBef>
                          <a:spcPts val="0"/>
                        </a:spcBef>
                        <a:spcAft>
                          <a:spcPts val="0"/>
                        </a:spcAft>
                        <a:buNone/>
                      </a:pPr>
                      <a:r>
                        <a:rPr lang="en-US" sz="1800" b="0" cap="none" dirty="0" err="1">
                          <a:solidFill>
                            <a:schemeClr val="bg1"/>
                          </a:solidFill>
                        </a:rPr>
                        <a:t>Hemoderivados</a:t>
                      </a:r>
                      <a:endParaRPr dirty="0">
                        <a:solidFill>
                          <a:schemeClr val="bg1"/>
                        </a:solidFill>
                      </a:endParaRPr>
                    </a:p>
                  </a:txBody>
                  <a:tcPr marL="91450" marR="91450" marT="45725" marB="45725"/>
                </a:tc>
                <a:tc>
                  <a:txBody>
                    <a:bodyPr/>
                    <a:lstStyle/>
                    <a:p>
                      <a:pPr marL="0" marR="0" lvl="0" indent="0" algn="ctr" rtl="0">
                        <a:spcBef>
                          <a:spcPts val="0"/>
                        </a:spcBef>
                        <a:spcAft>
                          <a:spcPts val="0"/>
                        </a:spcAft>
                        <a:buNone/>
                      </a:pPr>
                      <a:r>
                        <a:rPr lang="en-US" sz="1800" b="0" cap="none">
                          <a:solidFill>
                            <a:schemeClr val="dk1"/>
                          </a:solidFill>
                        </a:rPr>
                        <a:t>Raro </a:t>
                      </a:r>
                      <a:endParaRPr/>
                    </a:p>
                  </a:txBody>
                  <a:tcPr marL="91450" marR="91450" marT="45725" marB="45725"/>
                </a:tc>
                <a:tc>
                  <a:txBody>
                    <a:bodyPr/>
                    <a:lstStyle/>
                    <a:p>
                      <a:pPr marL="0" marR="0" lvl="0" indent="0" algn="ctr" rtl="0">
                        <a:spcBef>
                          <a:spcPts val="0"/>
                        </a:spcBef>
                        <a:spcAft>
                          <a:spcPts val="0"/>
                        </a:spcAft>
                        <a:buNone/>
                      </a:pPr>
                      <a:r>
                        <a:rPr lang="en-US" sz="1800" b="0" cap="none">
                          <a:solidFill>
                            <a:schemeClr val="dk1"/>
                          </a:solidFill>
                        </a:rPr>
                        <a:t>Raro</a:t>
                      </a:r>
                      <a:endParaRPr/>
                    </a:p>
                    <a:p>
                      <a:pPr marL="0" marR="0" lvl="0" indent="0" algn="ctr" rtl="0">
                        <a:spcBef>
                          <a:spcPts val="0"/>
                        </a:spcBef>
                        <a:spcAft>
                          <a:spcPts val="0"/>
                        </a:spcAft>
                        <a:buNone/>
                      </a:pPr>
                      <a:endParaRPr sz="1800" b="0" cap="none">
                        <a:solidFill>
                          <a:schemeClr val="dk1"/>
                        </a:solidFill>
                      </a:endParaRPr>
                    </a:p>
                  </a:txBody>
                  <a:tcPr marL="91450" marR="91450" marT="45725" marB="45725"/>
                </a:tc>
                <a:tc>
                  <a:txBody>
                    <a:bodyPr/>
                    <a:lstStyle/>
                    <a:p>
                      <a:pPr marL="0" marR="0" lvl="0" indent="0" algn="ctr" rtl="0">
                        <a:spcBef>
                          <a:spcPts val="0"/>
                        </a:spcBef>
                        <a:spcAft>
                          <a:spcPts val="0"/>
                        </a:spcAft>
                        <a:buNone/>
                      </a:pPr>
                      <a:r>
                        <a:rPr lang="en-US" sz="1800" b="1" cap="none" dirty="0">
                          <a:solidFill>
                            <a:srgbClr val="FF0000"/>
                          </a:solidFill>
                        </a:rPr>
                        <a:t>Si</a:t>
                      </a:r>
                      <a:endParaRPr b="1" dirty="0">
                        <a:solidFill>
                          <a:srgbClr val="FF0000"/>
                        </a:solidFill>
                      </a:endParaRPr>
                    </a:p>
                  </a:txBody>
                  <a:tcPr marL="91450" marR="91450" marT="45725" marB="45725"/>
                </a:tc>
                <a:extLst>
                  <a:ext uri="{0D108BD9-81ED-4DB2-BD59-A6C34878D82A}">
                    <a16:rowId xmlns:a16="http://schemas.microsoft.com/office/drawing/2014/main" val="10004"/>
                  </a:ext>
                </a:extLst>
              </a:tr>
            </a:tbl>
          </a:graphicData>
        </a:graphic>
      </p:graphicFrame>
      <p:sp>
        <p:nvSpPr>
          <p:cNvPr id="205" name="Google Shape;205;p19"/>
          <p:cNvSpPr txBox="1"/>
          <p:nvPr/>
        </p:nvSpPr>
        <p:spPr>
          <a:xfrm>
            <a:off x="6904783" y="2369374"/>
            <a:ext cx="4804482" cy="1415732"/>
          </a:xfrm>
          <a:prstGeom prst="rect">
            <a:avLst/>
          </a:prstGeom>
          <a:solidFill>
            <a:schemeClr val="accent2">
              <a:lumMod val="40000"/>
              <a:lumOff val="60000"/>
            </a:schemeClr>
          </a:solid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000"/>
            </a:pPr>
            <a:r>
              <a:rPr lang="en-US" b="1" dirty="0">
                <a:solidFill>
                  <a:schemeClr val="dk1"/>
                </a:solidFill>
                <a:effectLst>
                  <a:outerShdw blurRad="38100" dist="38100" dir="2700000" algn="tl">
                    <a:srgbClr val="000000">
                      <a:alpha val="43137"/>
                    </a:srgbClr>
                  </a:outerShdw>
                </a:effectLst>
                <a:latin typeface="Corbel"/>
                <a:ea typeface="Corbel"/>
                <a:cs typeface="Corbel"/>
                <a:sym typeface="Corbel"/>
              </a:rPr>
              <a:t>DENGUE</a:t>
            </a:r>
          </a:p>
          <a:p>
            <a:pPr marL="342900" marR="0" lvl="0" indent="-342900" algn="l" rtl="0">
              <a:spcBef>
                <a:spcPts val="0"/>
              </a:spcBef>
              <a:spcAft>
                <a:spcPts val="0"/>
              </a:spcAft>
              <a:buClr>
                <a:schemeClr val="dk1"/>
              </a:buClr>
              <a:buSzPts val="2000"/>
              <a:buFont typeface="Noto Sans Symbols"/>
              <a:buChar char="✔"/>
            </a:pPr>
            <a:r>
              <a:rPr lang="en-US" dirty="0">
                <a:solidFill>
                  <a:schemeClr val="dk1"/>
                </a:solidFill>
                <a:latin typeface="Corbel"/>
                <a:ea typeface="Corbel"/>
                <a:cs typeface="Corbel"/>
                <a:sym typeface="Corbel"/>
              </a:rPr>
              <a:t>El hombre </a:t>
            </a:r>
            <a:r>
              <a:rPr lang="en-US" dirty="0" err="1">
                <a:solidFill>
                  <a:schemeClr val="dk1"/>
                </a:solidFill>
                <a:latin typeface="Corbel"/>
                <a:ea typeface="Corbel"/>
                <a:cs typeface="Corbel"/>
                <a:sym typeface="Corbel"/>
              </a:rPr>
              <a:t>infectado</a:t>
            </a:r>
            <a:r>
              <a:rPr lang="en-US" dirty="0">
                <a:solidFill>
                  <a:schemeClr val="dk1"/>
                </a:solidFill>
                <a:latin typeface="Corbel"/>
                <a:ea typeface="Corbel"/>
                <a:cs typeface="Corbel"/>
                <a:sym typeface="Corbel"/>
              </a:rPr>
              <a:t> es </a:t>
            </a:r>
            <a:r>
              <a:rPr lang="en-US" dirty="0" err="1">
                <a:solidFill>
                  <a:schemeClr val="dk1"/>
                </a:solidFill>
                <a:latin typeface="Corbel"/>
                <a:ea typeface="Corbel"/>
                <a:cs typeface="Corbel"/>
                <a:sym typeface="Corbel"/>
              </a:rPr>
              <a:t>el</a:t>
            </a:r>
            <a:r>
              <a:rPr lang="en-US" dirty="0">
                <a:solidFill>
                  <a:schemeClr val="dk1"/>
                </a:solidFill>
                <a:latin typeface="Corbel"/>
                <a:ea typeface="Corbel"/>
                <a:cs typeface="Corbel"/>
                <a:sym typeface="Corbel"/>
              </a:rPr>
              <a:t> principal </a:t>
            </a:r>
            <a:r>
              <a:rPr lang="en-US" dirty="0" err="1">
                <a:solidFill>
                  <a:schemeClr val="dk1"/>
                </a:solidFill>
                <a:latin typeface="Corbel"/>
                <a:ea typeface="Corbel"/>
                <a:cs typeface="Corbel"/>
                <a:sym typeface="Corbel"/>
              </a:rPr>
              <a:t>portador</a:t>
            </a:r>
            <a:r>
              <a:rPr lang="en-US" dirty="0">
                <a:solidFill>
                  <a:schemeClr val="dk1"/>
                </a:solidFill>
                <a:latin typeface="Corbel"/>
                <a:ea typeface="Corbel"/>
                <a:cs typeface="Corbel"/>
                <a:sym typeface="Corbel"/>
              </a:rPr>
              <a:t> y </a:t>
            </a:r>
            <a:r>
              <a:rPr lang="en-US" dirty="0" err="1">
                <a:solidFill>
                  <a:schemeClr val="dk1"/>
                </a:solidFill>
                <a:latin typeface="Corbel"/>
                <a:ea typeface="Corbel"/>
                <a:cs typeface="Corbel"/>
                <a:sym typeface="Corbel"/>
              </a:rPr>
              <a:t>multiplicador</a:t>
            </a:r>
            <a:r>
              <a:rPr lang="en-US" dirty="0">
                <a:solidFill>
                  <a:schemeClr val="dk1"/>
                </a:solidFill>
                <a:latin typeface="Corbel"/>
                <a:ea typeface="Corbel"/>
                <a:cs typeface="Corbel"/>
                <a:sym typeface="Corbel"/>
              </a:rPr>
              <a:t> del virus.</a:t>
            </a:r>
          </a:p>
          <a:p>
            <a:pPr marL="342900" indent="-342900">
              <a:buClr>
                <a:schemeClr val="dk1"/>
              </a:buClr>
              <a:buSzPts val="2000"/>
              <a:buFont typeface="Noto Sans Symbols"/>
              <a:buChar char="✔"/>
            </a:pPr>
            <a:r>
              <a:rPr lang="es-AR" sz="1600" dirty="0"/>
              <a:t>NO HAY TRANSMISIÓN DE PERSONA A PERSONA</a:t>
            </a:r>
          </a:p>
        </p:txBody>
      </p:sp>
      <p:pic>
        <p:nvPicPr>
          <p:cNvPr id="3" name="Picture 2" descr="https://albertomorales5012.files.wordpress.com/2007/11/transmission-of-dengue.gif">
            <a:extLst>
              <a:ext uri="{FF2B5EF4-FFF2-40B4-BE49-F238E27FC236}">
                <a16:creationId xmlns:a16="http://schemas.microsoft.com/office/drawing/2014/main" id="{54F017A9-93F0-F2E9-181F-314636552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1985"/>
            <a:ext cx="6891219" cy="350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
          <p:cNvSpPr txBox="1">
            <a:spLocks noGrp="1"/>
          </p:cNvSpPr>
          <p:nvPr>
            <p:ph type="title"/>
          </p:nvPr>
        </p:nvSpPr>
        <p:spPr>
          <a:xfrm>
            <a:off x="809469" y="2677645"/>
            <a:ext cx="4991723" cy="2283824"/>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chemeClr val="accent1"/>
              </a:buClr>
              <a:buSzPts val="7200"/>
              <a:buFont typeface="Corbel"/>
              <a:buNone/>
            </a:pPr>
            <a:r>
              <a:rPr lang="en-US" dirty="0"/>
              <a:t>MANIFESTACIONES CLÍNICAS</a:t>
            </a:r>
            <a:endParaRPr dirty="0"/>
          </a:p>
        </p:txBody>
      </p:sp>
      <p:pic>
        <p:nvPicPr>
          <p:cNvPr id="211" name="Google Shape;211;p2" descr="joven con fiebre por covid19 1256981 Vector en Vecteezy"/>
          <p:cNvPicPr preferRelativeResize="0"/>
          <p:nvPr/>
        </p:nvPicPr>
        <p:blipFill rotWithShape="1">
          <a:blip r:embed="rId3">
            <a:alphaModFix/>
          </a:blip>
          <a:srcRect/>
          <a:stretch/>
        </p:blipFill>
        <p:spPr>
          <a:xfrm>
            <a:off x="5088156" y="4650784"/>
            <a:ext cx="2015687" cy="20156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Marcador de contenido 8">
            <a:extLst>
              <a:ext uri="{FF2B5EF4-FFF2-40B4-BE49-F238E27FC236}">
                <a16:creationId xmlns:a16="http://schemas.microsoft.com/office/drawing/2014/main" id="{E4EC4708-ABAB-91D2-1653-1BD7209C2701}"/>
              </a:ext>
            </a:extLst>
          </p:cNvPr>
          <p:cNvGraphicFramePr>
            <a:graphicFrameLocks noGrp="1"/>
          </p:cNvGraphicFramePr>
          <p:nvPr>
            <p:ph idx="4294967295"/>
            <p:extLst>
              <p:ext uri="{D42A27DB-BD31-4B8C-83A1-F6EECF244321}">
                <p14:modId xmlns:p14="http://schemas.microsoft.com/office/powerpoint/2010/main" val="3860816792"/>
              </p:ext>
            </p:extLst>
          </p:nvPr>
        </p:nvGraphicFramePr>
        <p:xfrm>
          <a:off x="8235823" y="-320771"/>
          <a:ext cx="3956177" cy="5210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85A53758-61BA-8A5E-1650-9DF69BC9963E}"/>
              </a:ext>
            </a:extLst>
          </p:cNvPr>
          <p:cNvPicPr>
            <a:picLocks noChangeAspect="1"/>
          </p:cNvPicPr>
          <p:nvPr/>
        </p:nvPicPr>
        <p:blipFill rotWithShape="1">
          <a:blip r:embed="rId8"/>
          <a:srcRect l="40451" t="2382" r="17992" b="1834"/>
          <a:stretch/>
        </p:blipFill>
        <p:spPr>
          <a:xfrm>
            <a:off x="3327817" y="146154"/>
            <a:ext cx="5066675" cy="6565692"/>
          </a:xfrm>
          <a:prstGeom prst="rect">
            <a:avLst/>
          </a:prstGeom>
        </p:spPr>
      </p:pic>
      <p:graphicFrame>
        <p:nvGraphicFramePr>
          <p:cNvPr id="8" name="Diagrama 7">
            <a:extLst>
              <a:ext uri="{FF2B5EF4-FFF2-40B4-BE49-F238E27FC236}">
                <a16:creationId xmlns:a16="http://schemas.microsoft.com/office/drawing/2014/main" id="{F109185A-33A2-2CDB-38A2-214E1C050D24}"/>
              </a:ext>
            </a:extLst>
          </p:cNvPr>
          <p:cNvGraphicFramePr/>
          <p:nvPr>
            <p:extLst>
              <p:ext uri="{D42A27DB-BD31-4B8C-83A1-F6EECF244321}">
                <p14:modId xmlns:p14="http://schemas.microsoft.com/office/powerpoint/2010/main" val="788895563"/>
              </p:ext>
            </p:extLst>
          </p:nvPr>
        </p:nvGraphicFramePr>
        <p:xfrm>
          <a:off x="156864" y="146154"/>
          <a:ext cx="3117954" cy="549139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CuadroTexto 9">
            <a:extLst>
              <a:ext uri="{FF2B5EF4-FFF2-40B4-BE49-F238E27FC236}">
                <a16:creationId xmlns:a16="http://schemas.microsoft.com/office/drawing/2014/main" id="{C75F5F4D-5FE7-EA53-2705-C0D38ACB4158}"/>
              </a:ext>
            </a:extLst>
          </p:cNvPr>
          <p:cNvSpPr txBox="1"/>
          <p:nvPr/>
        </p:nvSpPr>
        <p:spPr>
          <a:xfrm>
            <a:off x="9506490" y="4222254"/>
            <a:ext cx="2421625" cy="2489592"/>
          </a:xfrm>
          <a:prstGeom prst="rect">
            <a:avLst/>
          </a:prstGeom>
          <a:solidFill>
            <a:srgbClr val="C00000"/>
          </a:solidFill>
          <a:ln>
            <a:noFill/>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AR" sz="1400" u="sng" dirty="0"/>
              <a:t>SIGNOS DE ALARMA </a:t>
            </a:r>
          </a:p>
          <a:p>
            <a:pPr marL="342900" indent="-342900">
              <a:lnSpc>
                <a:spcPct val="150000"/>
              </a:lnSpc>
              <a:buFont typeface="Arial" panose="020B0604020202020204" pitchFamily="34" charset="0"/>
              <a:buChar char="•"/>
            </a:pPr>
            <a:r>
              <a:rPr lang="es-AR" sz="1200" dirty="0">
                <a:latin typeface="Arial Narrow MT Pro" panose="020B0606020202030204" pitchFamily="34" charset="0"/>
              </a:rPr>
              <a:t>Dolor Abdominal</a:t>
            </a:r>
          </a:p>
          <a:p>
            <a:pPr marL="342900" indent="-342900">
              <a:lnSpc>
                <a:spcPct val="150000"/>
              </a:lnSpc>
              <a:buFont typeface="Arial" panose="020B0604020202020204" pitchFamily="34" charset="0"/>
              <a:buChar char="•"/>
            </a:pPr>
            <a:r>
              <a:rPr lang="es-AR" sz="1200" dirty="0">
                <a:latin typeface="Arial Narrow MT Pro" panose="020B0606020202030204" pitchFamily="34" charset="0"/>
              </a:rPr>
              <a:t>Vómitos persistentes</a:t>
            </a:r>
          </a:p>
          <a:p>
            <a:pPr marL="342900" indent="-342900">
              <a:lnSpc>
                <a:spcPct val="150000"/>
              </a:lnSpc>
              <a:buFont typeface="Arial" panose="020B0604020202020204" pitchFamily="34" charset="0"/>
              <a:buChar char="•"/>
            </a:pPr>
            <a:r>
              <a:rPr lang="es-AR" sz="1200" dirty="0">
                <a:latin typeface="Arial Narrow MT Pro" panose="020B0606020202030204" pitchFamily="34" charset="0"/>
              </a:rPr>
              <a:t>Derrames serosos</a:t>
            </a:r>
          </a:p>
          <a:p>
            <a:pPr marL="342900" indent="-342900">
              <a:lnSpc>
                <a:spcPct val="150000"/>
              </a:lnSpc>
              <a:buFont typeface="Arial" panose="020B0604020202020204" pitchFamily="34" charset="0"/>
              <a:buChar char="•"/>
            </a:pPr>
            <a:r>
              <a:rPr lang="es-AR" sz="1200" dirty="0">
                <a:latin typeface="Arial Narrow MT Pro" panose="020B0606020202030204" pitchFamily="34" charset="0"/>
              </a:rPr>
              <a:t>Sangrado de mucosas</a:t>
            </a:r>
          </a:p>
          <a:p>
            <a:pPr marL="342900" indent="-342900">
              <a:lnSpc>
                <a:spcPct val="150000"/>
              </a:lnSpc>
              <a:buFont typeface="Arial" panose="020B0604020202020204" pitchFamily="34" charset="0"/>
              <a:buChar char="•"/>
            </a:pPr>
            <a:r>
              <a:rPr lang="es-AR" sz="1200" dirty="0">
                <a:latin typeface="Arial Narrow MT Pro" panose="020B0606020202030204" pitchFamily="34" charset="0"/>
              </a:rPr>
              <a:t>Hepatomegalia</a:t>
            </a:r>
          </a:p>
          <a:p>
            <a:pPr marL="342900" indent="-342900">
              <a:lnSpc>
                <a:spcPct val="150000"/>
              </a:lnSpc>
              <a:buFont typeface="Arial" panose="020B0604020202020204" pitchFamily="34" charset="0"/>
              <a:buChar char="•"/>
            </a:pPr>
            <a:r>
              <a:rPr lang="es-AR" sz="1200" dirty="0">
                <a:latin typeface="Arial Narrow MT Pro" panose="020B0606020202030204" pitchFamily="34" charset="0"/>
              </a:rPr>
              <a:t>Irritabilidad o somnolencia</a:t>
            </a:r>
          </a:p>
          <a:p>
            <a:pPr marL="342900" indent="-342900">
              <a:lnSpc>
                <a:spcPct val="150000"/>
              </a:lnSpc>
              <a:buFont typeface="Arial" panose="020B0604020202020204" pitchFamily="34" charset="0"/>
              <a:buChar char="•"/>
            </a:pPr>
            <a:r>
              <a:rPr lang="es-AR" sz="1200" dirty="0">
                <a:latin typeface="Arial Narrow MT Pro" panose="020B0606020202030204" pitchFamily="34" charset="0"/>
              </a:rPr>
              <a:t>Aumento brusco de </a:t>
            </a:r>
            <a:r>
              <a:rPr lang="es-AR" sz="1200" dirty="0" err="1">
                <a:latin typeface="Arial Narrow MT Pro" panose="020B0606020202030204" pitchFamily="34" charset="0"/>
              </a:rPr>
              <a:t>Hto</a:t>
            </a:r>
            <a:r>
              <a:rPr lang="es-AR" sz="1200" dirty="0">
                <a:latin typeface="Arial Narrow MT Pro" panose="020B0606020202030204" pitchFamily="34" charset="0"/>
              </a:rPr>
              <a:t> y caída de plaquetas</a:t>
            </a:r>
          </a:p>
        </p:txBody>
      </p:sp>
      <p:graphicFrame>
        <p:nvGraphicFramePr>
          <p:cNvPr id="3" name="Diagrama 2">
            <a:extLst>
              <a:ext uri="{FF2B5EF4-FFF2-40B4-BE49-F238E27FC236}">
                <a16:creationId xmlns:a16="http://schemas.microsoft.com/office/drawing/2014/main" id="{5FAD9B05-5E2B-1951-7927-F75B9F133512}"/>
              </a:ext>
            </a:extLst>
          </p:cNvPr>
          <p:cNvGraphicFramePr/>
          <p:nvPr>
            <p:extLst>
              <p:ext uri="{D42A27DB-BD31-4B8C-83A1-F6EECF244321}">
                <p14:modId xmlns:p14="http://schemas.microsoft.com/office/powerpoint/2010/main" val="2840981252"/>
              </p:ext>
            </p:extLst>
          </p:nvPr>
        </p:nvGraphicFramePr>
        <p:xfrm>
          <a:off x="122399" y="3032463"/>
          <a:ext cx="3117954" cy="549139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00537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78DAAE-B0C3-49A3-8AB1-AD2FF0E368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F6A8A81D-3338-4B0F-A26F-A3D259D276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155665-7CE2-4939-AE5E-020DC1D207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s-AR"/>
          </a:p>
        </p:txBody>
      </p:sp>
      <p:sp>
        <p:nvSpPr>
          <p:cNvPr id="3" name="Marcador de contenido 2">
            <a:extLst>
              <a:ext uri="{FF2B5EF4-FFF2-40B4-BE49-F238E27FC236}">
                <a16:creationId xmlns:a16="http://schemas.microsoft.com/office/drawing/2014/main" id="{A54BA03A-E687-443C-C2E7-38F5C45D66DE}"/>
              </a:ext>
            </a:extLst>
          </p:cNvPr>
          <p:cNvSpPr>
            <a:spLocks noGrp="1"/>
          </p:cNvSpPr>
          <p:nvPr>
            <p:ph idx="4294967295"/>
          </p:nvPr>
        </p:nvSpPr>
        <p:spPr>
          <a:xfrm>
            <a:off x="7761288" y="2163109"/>
            <a:ext cx="3787246" cy="1517650"/>
          </a:xfrm>
        </p:spPr>
        <p:txBody>
          <a:bodyPr>
            <a:normAutofit/>
          </a:bodyPr>
          <a:lstStyle/>
          <a:p>
            <a:pPr>
              <a:lnSpc>
                <a:spcPct val="90000"/>
              </a:lnSpc>
            </a:pPr>
            <a:r>
              <a:rPr lang="es-MX" sz="1400" dirty="0"/>
              <a:t>Las infecciones por DENV son principalmente asintomáticas.</a:t>
            </a:r>
          </a:p>
          <a:p>
            <a:pPr>
              <a:lnSpc>
                <a:spcPct val="90000"/>
              </a:lnSpc>
            </a:pPr>
            <a:r>
              <a:rPr lang="es-MX" sz="1400" dirty="0"/>
              <a:t>25 % presentan síntomas compatibles. </a:t>
            </a:r>
          </a:p>
          <a:p>
            <a:pPr>
              <a:lnSpc>
                <a:spcPct val="90000"/>
              </a:lnSpc>
            </a:pPr>
            <a:r>
              <a:rPr lang="es-MX" sz="1400" dirty="0" err="1"/>
              <a:t>Sub-notificación</a:t>
            </a:r>
            <a:r>
              <a:rPr lang="es-MX" sz="1400" dirty="0"/>
              <a:t> de la enfermedad.</a:t>
            </a:r>
            <a:endParaRPr lang="es-AR" sz="1400" dirty="0"/>
          </a:p>
        </p:txBody>
      </p:sp>
      <p:pic>
        <p:nvPicPr>
          <p:cNvPr id="4" name="Imagen 3">
            <a:extLst>
              <a:ext uri="{FF2B5EF4-FFF2-40B4-BE49-F238E27FC236}">
                <a16:creationId xmlns:a16="http://schemas.microsoft.com/office/drawing/2014/main" id="{B9EB8B68-5681-199F-1921-4E93AAC8958A}"/>
              </a:ext>
            </a:extLst>
          </p:cNvPr>
          <p:cNvPicPr>
            <a:picLocks noChangeAspect="1"/>
          </p:cNvPicPr>
          <p:nvPr/>
        </p:nvPicPr>
        <p:blipFill>
          <a:blip r:embed="rId3">
            <a:extLst>
              <a:ext uri="{28A0092B-C50C-407E-A947-70E740481C1C}">
                <a14:useLocalDpi xmlns:a14="http://schemas.microsoft.com/office/drawing/2010/main" val="0"/>
              </a:ext>
            </a:extLst>
          </a:blip>
          <a:srcRect l="32396" t="44853" r="29054" b="29228"/>
          <a:stretch>
            <a:fillRect/>
          </a:stretch>
        </p:blipFill>
        <p:spPr bwMode="auto">
          <a:xfrm>
            <a:off x="7731651" y="4286642"/>
            <a:ext cx="3906433" cy="160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E902BC3D-4FC4-75CE-8CCA-B5F7D1D7F1DC}"/>
              </a:ext>
            </a:extLst>
          </p:cNvPr>
          <p:cNvPicPr>
            <a:picLocks noChangeAspect="1"/>
          </p:cNvPicPr>
          <p:nvPr/>
        </p:nvPicPr>
        <p:blipFill>
          <a:blip r:embed="rId4"/>
          <a:stretch>
            <a:fillRect/>
          </a:stretch>
        </p:blipFill>
        <p:spPr>
          <a:xfrm>
            <a:off x="699188" y="966550"/>
            <a:ext cx="7132382" cy="5010351"/>
          </a:xfrm>
          <a:prstGeom prst="rect">
            <a:avLst/>
          </a:prstGeom>
        </p:spPr>
      </p:pic>
    </p:spTree>
    <p:extLst>
      <p:ext uri="{BB962C8B-B14F-4D97-AF65-F5344CB8AC3E}">
        <p14:creationId xmlns:p14="http://schemas.microsoft.com/office/powerpoint/2010/main" val="94948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0"/>
          <p:cNvSpPr txBox="1">
            <a:spLocks noGrp="1"/>
          </p:cNvSpPr>
          <p:nvPr>
            <p:ph type="title"/>
          </p:nvPr>
        </p:nvSpPr>
        <p:spPr>
          <a:xfrm>
            <a:off x="605966" y="231639"/>
            <a:ext cx="9875520" cy="135636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rbel"/>
              <a:buNone/>
            </a:pPr>
            <a:r>
              <a:rPr lang="en-US"/>
              <a:t>CHIKUNGUNYA</a:t>
            </a:r>
            <a:endParaRPr/>
          </a:p>
        </p:txBody>
      </p:sp>
      <p:grpSp>
        <p:nvGrpSpPr>
          <p:cNvPr id="238" name="Google Shape;238;p10"/>
          <p:cNvGrpSpPr/>
          <p:nvPr/>
        </p:nvGrpSpPr>
        <p:grpSpPr>
          <a:xfrm>
            <a:off x="841745" y="1695970"/>
            <a:ext cx="10732418" cy="5162030"/>
            <a:chOff x="3546" y="5282"/>
            <a:chExt cx="10732418" cy="5162030"/>
          </a:xfrm>
        </p:grpSpPr>
        <p:sp>
          <p:nvSpPr>
            <p:cNvPr id="239" name="Google Shape;239;p10"/>
            <p:cNvSpPr/>
            <p:nvPr/>
          </p:nvSpPr>
          <p:spPr>
            <a:xfrm rot="-5400000">
              <a:off x="-1473126" y="2527871"/>
              <a:ext cx="3745705" cy="792360"/>
            </a:xfrm>
            <a:prstGeom prst="rect">
              <a:avLst/>
            </a:prstGeom>
            <a:noFill/>
            <a:ln w="10000"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0"/>
            <p:cNvSpPr txBox="1"/>
            <p:nvPr/>
          </p:nvSpPr>
          <p:spPr>
            <a:xfrm rot="16200000">
              <a:off x="-1304218" y="2898280"/>
              <a:ext cx="3745705" cy="792360"/>
            </a:xfrm>
            <a:prstGeom prst="rect">
              <a:avLst/>
            </a:prstGeom>
            <a:noFill/>
            <a:ln>
              <a:noFill/>
            </a:ln>
          </p:spPr>
          <p:txBody>
            <a:bodyPr spcFirstLastPara="1" wrap="square" lIns="0" tIns="0" rIns="698800" bIns="0" anchor="t" anchorCtr="0">
              <a:noAutofit/>
            </a:bodyPr>
            <a:lstStyle/>
            <a:p>
              <a:pPr marL="0" marR="0" lvl="0" indent="0" algn="r" rtl="0">
                <a:lnSpc>
                  <a:spcPct val="90000"/>
                </a:lnSpc>
                <a:spcBef>
                  <a:spcPts val="0"/>
                </a:spcBef>
                <a:spcAft>
                  <a:spcPts val="0"/>
                </a:spcAft>
                <a:buClr>
                  <a:schemeClr val="dk1"/>
                </a:buClr>
                <a:buSzPts val="4000"/>
                <a:buFont typeface="Corbel"/>
                <a:buNone/>
              </a:pPr>
              <a:r>
                <a:rPr lang="en-US" sz="4000" dirty="0" err="1">
                  <a:solidFill>
                    <a:srgbClr val="7030A0"/>
                  </a:solidFill>
                  <a:latin typeface="Corbel"/>
                  <a:ea typeface="Corbel"/>
                  <a:cs typeface="Corbel"/>
                  <a:sym typeface="Corbel"/>
                </a:rPr>
                <a:t>Típicas</a:t>
              </a:r>
              <a:endParaRPr dirty="0">
                <a:solidFill>
                  <a:srgbClr val="7030A0"/>
                </a:solidFill>
              </a:endParaRPr>
            </a:p>
          </p:txBody>
        </p:sp>
        <p:sp>
          <p:nvSpPr>
            <p:cNvPr id="241" name="Google Shape;241;p10"/>
            <p:cNvSpPr/>
            <p:nvPr/>
          </p:nvSpPr>
          <p:spPr>
            <a:xfrm>
              <a:off x="795907" y="1051198"/>
              <a:ext cx="4049458" cy="3745705"/>
            </a:xfrm>
            <a:prstGeom prst="rect">
              <a:avLst/>
            </a:prstGeom>
            <a:solidFill>
              <a:srgbClr val="7C891D"/>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0"/>
            <p:cNvSpPr txBox="1"/>
            <p:nvPr/>
          </p:nvSpPr>
          <p:spPr>
            <a:xfrm>
              <a:off x="795907" y="1051198"/>
              <a:ext cx="4049458" cy="3745705"/>
            </a:xfrm>
            <a:prstGeom prst="rect">
              <a:avLst/>
            </a:prstGeom>
            <a:solidFill>
              <a:schemeClr val="accent1">
                <a:lumMod val="75000"/>
              </a:schemeClr>
            </a:solidFill>
            <a:ln>
              <a:noFill/>
            </a:ln>
          </p:spPr>
          <p:txBody>
            <a:bodyPr spcFirstLastPara="1" wrap="square" lIns="170675" tIns="698800" rIns="170675" bIns="170675" anchor="t" anchorCtr="0">
              <a:noAutofit/>
            </a:bodyPr>
            <a:lstStyle/>
            <a:p>
              <a:pPr marL="228600" marR="0" lvl="1" indent="-228600" algn="l" rtl="0">
                <a:lnSpc>
                  <a:spcPct val="90000"/>
                </a:lnSpc>
                <a:spcBef>
                  <a:spcPts val="0"/>
                </a:spcBef>
                <a:spcAft>
                  <a:spcPts val="0"/>
                </a:spcAft>
                <a:buClr>
                  <a:schemeClr val="lt1"/>
                </a:buClr>
                <a:buSzPts val="2400"/>
                <a:buFont typeface="Corbel"/>
                <a:buChar char="•"/>
              </a:pPr>
              <a:endParaRPr lang="en-US" sz="2400" b="0" i="0" u="none" strike="noStrike" cap="none" dirty="0">
                <a:solidFill>
                  <a:schemeClr val="lt1"/>
                </a:solidFill>
                <a:latin typeface="Corbel"/>
                <a:ea typeface="Corbel"/>
                <a:cs typeface="Corbel"/>
                <a:sym typeface="Corbel"/>
              </a:endParaRPr>
            </a:p>
            <a:p>
              <a:pPr marL="228600" marR="0" lvl="1" indent="-228600" algn="l" rtl="0">
                <a:lnSpc>
                  <a:spcPct val="90000"/>
                </a:lnSpc>
                <a:spcBef>
                  <a:spcPts val="0"/>
                </a:spcBef>
                <a:spcAft>
                  <a:spcPts val="0"/>
                </a:spcAft>
                <a:buClr>
                  <a:schemeClr val="lt1"/>
                </a:buClr>
                <a:buSzPts val="2400"/>
                <a:buFont typeface="Corbel"/>
                <a:buChar char="•"/>
              </a:pPr>
              <a:r>
                <a:rPr lang="en-US" sz="2400" b="0" i="0" u="none" strike="noStrike" cap="none" dirty="0" err="1">
                  <a:solidFill>
                    <a:schemeClr val="lt1"/>
                  </a:solidFill>
                  <a:latin typeface="Corbel"/>
                  <a:ea typeface="Corbel"/>
                  <a:cs typeface="Corbel"/>
                  <a:sym typeface="Corbel"/>
                </a:rPr>
                <a:t>Fiebre</a:t>
              </a:r>
              <a:r>
                <a:rPr lang="en-US" sz="2400" b="0" i="0" u="none" strike="noStrike" cap="none" dirty="0">
                  <a:solidFill>
                    <a:schemeClr val="lt1"/>
                  </a:solidFill>
                  <a:latin typeface="Corbel"/>
                  <a:ea typeface="Corbel"/>
                  <a:cs typeface="Corbel"/>
                  <a:sym typeface="Corbel"/>
                </a:rPr>
                <a:t> </a:t>
              </a:r>
              <a:r>
                <a:rPr lang="en-US" sz="2400" b="0" i="0" u="none" strike="noStrike" cap="none" dirty="0" err="1">
                  <a:solidFill>
                    <a:schemeClr val="lt1"/>
                  </a:solidFill>
                  <a:latin typeface="Corbel"/>
                  <a:ea typeface="Corbel"/>
                  <a:cs typeface="Corbel"/>
                  <a:sym typeface="Corbel"/>
                </a:rPr>
                <a:t>alta</a:t>
              </a:r>
              <a:r>
                <a:rPr lang="en-US" sz="2400" b="0" i="0" u="none" strike="noStrike" cap="none" dirty="0">
                  <a:solidFill>
                    <a:schemeClr val="lt1"/>
                  </a:solidFill>
                  <a:latin typeface="Corbel"/>
                  <a:ea typeface="Corbel"/>
                  <a:cs typeface="Corbel"/>
                  <a:sym typeface="Corbel"/>
                </a:rPr>
                <a:t> </a:t>
              </a:r>
              <a:endParaRPr dirty="0"/>
            </a:p>
            <a:p>
              <a:pPr marL="228600" marR="0" lvl="1" indent="-228600" algn="l" rtl="0">
                <a:lnSpc>
                  <a:spcPct val="90000"/>
                </a:lnSpc>
                <a:spcBef>
                  <a:spcPts val="360"/>
                </a:spcBef>
                <a:spcAft>
                  <a:spcPts val="0"/>
                </a:spcAft>
                <a:buClr>
                  <a:schemeClr val="lt1"/>
                </a:buClr>
                <a:buSzPts val="2400"/>
                <a:buFont typeface="Corbel"/>
                <a:buChar char="•"/>
              </a:pPr>
              <a:r>
                <a:rPr lang="en-US" sz="2400" b="1" i="0" u="none" strike="noStrike" cap="none" dirty="0">
                  <a:solidFill>
                    <a:schemeClr val="lt1"/>
                  </a:solidFill>
                  <a:latin typeface="Corbel"/>
                  <a:ea typeface="Corbel"/>
                  <a:cs typeface="Corbel"/>
                  <a:sym typeface="Corbel"/>
                </a:rPr>
                <a:t>Dolor articular</a:t>
              </a:r>
              <a:endParaRPr b="1" dirty="0"/>
            </a:p>
            <a:p>
              <a:pPr marL="228600" marR="0" lvl="1" indent="-228600" algn="l" rtl="0">
                <a:lnSpc>
                  <a:spcPct val="90000"/>
                </a:lnSpc>
                <a:spcBef>
                  <a:spcPts val="360"/>
                </a:spcBef>
                <a:spcAft>
                  <a:spcPts val="0"/>
                </a:spcAft>
                <a:buClr>
                  <a:schemeClr val="lt1"/>
                </a:buClr>
                <a:buSzPts val="2400"/>
                <a:buFont typeface="Corbel"/>
                <a:buChar char="•"/>
              </a:pPr>
              <a:r>
                <a:rPr lang="en-US" sz="2400" b="0" i="0" u="none" strike="noStrike" cap="none" dirty="0" err="1">
                  <a:solidFill>
                    <a:schemeClr val="lt1"/>
                  </a:solidFill>
                  <a:latin typeface="Corbel"/>
                  <a:ea typeface="Corbel"/>
                  <a:cs typeface="Corbel"/>
                  <a:sym typeface="Corbel"/>
                </a:rPr>
                <a:t>Exantema</a:t>
              </a:r>
              <a:r>
                <a:rPr lang="en-US" sz="2400" b="0" i="0" u="none" strike="noStrike" cap="none" dirty="0">
                  <a:solidFill>
                    <a:schemeClr val="lt1"/>
                  </a:solidFill>
                  <a:latin typeface="Corbel"/>
                  <a:ea typeface="Corbel"/>
                  <a:cs typeface="Corbel"/>
                  <a:sym typeface="Corbel"/>
                </a:rPr>
                <a:t> maculopapular</a:t>
              </a:r>
              <a:endParaRPr dirty="0"/>
            </a:p>
            <a:p>
              <a:pPr marL="228600" marR="0" lvl="1" indent="-228600" algn="l" rtl="0">
                <a:lnSpc>
                  <a:spcPct val="90000"/>
                </a:lnSpc>
                <a:spcBef>
                  <a:spcPts val="360"/>
                </a:spcBef>
                <a:spcAft>
                  <a:spcPts val="0"/>
                </a:spcAft>
                <a:buClr>
                  <a:schemeClr val="lt1"/>
                </a:buClr>
                <a:buSzPts val="2400"/>
                <a:buFont typeface="Corbel"/>
                <a:buChar char="•"/>
              </a:pPr>
              <a:r>
                <a:rPr lang="en-US" sz="2400" b="0" i="0" u="none" strike="noStrike" cap="none" dirty="0" err="1">
                  <a:solidFill>
                    <a:schemeClr val="lt1"/>
                  </a:solidFill>
                  <a:latin typeface="Corbel"/>
                  <a:ea typeface="Corbel"/>
                  <a:cs typeface="Corbel"/>
                  <a:sym typeface="Corbel"/>
                </a:rPr>
                <a:t>Conjuntivitis</a:t>
              </a:r>
              <a:r>
                <a:rPr lang="en-US" sz="2400" b="0" i="0" u="none" strike="noStrike" cap="none" dirty="0">
                  <a:solidFill>
                    <a:schemeClr val="lt1"/>
                  </a:solidFill>
                  <a:latin typeface="Corbel"/>
                  <a:ea typeface="Corbel"/>
                  <a:cs typeface="Corbel"/>
                  <a:sym typeface="Corbel"/>
                </a:rPr>
                <a:t>, nauseas y </a:t>
              </a:r>
              <a:r>
                <a:rPr lang="en-US" sz="2400" b="0" i="0" u="none" strike="noStrike" cap="none" dirty="0" err="1">
                  <a:solidFill>
                    <a:schemeClr val="lt1"/>
                  </a:solidFill>
                  <a:latin typeface="Corbel"/>
                  <a:ea typeface="Corbel"/>
                  <a:cs typeface="Corbel"/>
                  <a:sym typeface="Corbel"/>
                </a:rPr>
                <a:t>vómitos</a:t>
              </a:r>
              <a:r>
                <a:rPr lang="en-US" sz="2400" b="0" i="0" u="none" strike="noStrike" cap="none" dirty="0">
                  <a:solidFill>
                    <a:schemeClr val="lt1"/>
                  </a:solidFill>
                  <a:latin typeface="Corbel"/>
                  <a:ea typeface="Corbel"/>
                  <a:cs typeface="Corbel"/>
                  <a:sym typeface="Corbel"/>
                </a:rPr>
                <a:t> </a:t>
              </a:r>
              <a:endParaRPr dirty="0"/>
            </a:p>
          </p:txBody>
        </p:sp>
        <p:sp>
          <p:nvSpPr>
            <p:cNvPr id="243" name="Google Shape;243;p10"/>
            <p:cNvSpPr/>
            <p:nvPr/>
          </p:nvSpPr>
          <p:spPr>
            <a:xfrm>
              <a:off x="3546" y="5282"/>
              <a:ext cx="1584721" cy="1584721"/>
            </a:xfrm>
            <a:prstGeom prst="rect">
              <a:avLst/>
            </a:prstGeom>
            <a:solidFill>
              <a:srgbClr val="EF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0"/>
            <p:cNvSpPr/>
            <p:nvPr/>
          </p:nvSpPr>
          <p:spPr>
            <a:xfrm rot="-5400000">
              <a:off x="4417473" y="2527871"/>
              <a:ext cx="3745705" cy="792360"/>
            </a:xfrm>
            <a:prstGeom prst="rect">
              <a:avLst/>
            </a:prstGeom>
            <a:noFill/>
            <a:ln w="10000"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0"/>
            <p:cNvSpPr txBox="1"/>
            <p:nvPr/>
          </p:nvSpPr>
          <p:spPr>
            <a:xfrm rot="16200000">
              <a:off x="4427356" y="2748486"/>
              <a:ext cx="3745705" cy="792360"/>
            </a:xfrm>
            <a:prstGeom prst="rect">
              <a:avLst/>
            </a:prstGeom>
            <a:noFill/>
            <a:ln>
              <a:noFill/>
            </a:ln>
          </p:spPr>
          <p:txBody>
            <a:bodyPr spcFirstLastPara="1" wrap="square" lIns="0" tIns="0" rIns="698800" bIns="0" anchor="t" anchorCtr="0">
              <a:noAutofit/>
            </a:bodyPr>
            <a:lstStyle/>
            <a:p>
              <a:pPr marL="0" marR="0" lvl="0" indent="0" algn="r" rtl="0">
                <a:lnSpc>
                  <a:spcPct val="90000"/>
                </a:lnSpc>
                <a:spcBef>
                  <a:spcPts val="0"/>
                </a:spcBef>
                <a:spcAft>
                  <a:spcPts val="0"/>
                </a:spcAft>
                <a:buClr>
                  <a:schemeClr val="dk1"/>
                </a:buClr>
                <a:buSzPts val="4000"/>
                <a:buFont typeface="Corbel"/>
                <a:buNone/>
              </a:pPr>
              <a:r>
                <a:rPr lang="en-US" sz="4000" dirty="0" err="1">
                  <a:solidFill>
                    <a:srgbClr val="7030A0"/>
                  </a:solidFill>
                  <a:latin typeface="Corbel"/>
                  <a:ea typeface="Corbel"/>
                  <a:cs typeface="Corbel"/>
                  <a:sym typeface="Corbel"/>
                </a:rPr>
                <a:t>Atípicas</a:t>
              </a:r>
              <a:endParaRPr dirty="0">
                <a:solidFill>
                  <a:srgbClr val="7030A0"/>
                </a:solidFill>
              </a:endParaRPr>
            </a:p>
          </p:txBody>
        </p:sp>
        <p:sp>
          <p:nvSpPr>
            <p:cNvPr id="246" name="Google Shape;246;p10"/>
            <p:cNvSpPr/>
            <p:nvPr/>
          </p:nvSpPr>
          <p:spPr>
            <a:xfrm>
              <a:off x="6686506" y="1051198"/>
              <a:ext cx="4049458" cy="3745705"/>
            </a:xfrm>
            <a:prstGeom prst="rect">
              <a:avLst/>
            </a:prstGeom>
            <a:solidFill>
              <a:schemeClr val="accent2">
                <a:lumMod val="60000"/>
                <a:lumOff val="40000"/>
              </a:schemeClr>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txBox="1"/>
            <p:nvPr/>
          </p:nvSpPr>
          <p:spPr>
            <a:xfrm>
              <a:off x="6686506" y="1217404"/>
              <a:ext cx="4049458" cy="3579499"/>
            </a:xfrm>
            <a:prstGeom prst="rect">
              <a:avLst/>
            </a:prstGeom>
            <a:noFill/>
            <a:ln>
              <a:noFill/>
            </a:ln>
          </p:spPr>
          <p:txBody>
            <a:bodyPr spcFirstLastPara="1" wrap="square" lIns="156450" tIns="698800" rIns="156450" bIns="156450" anchor="t" anchorCtr="0">
              <a:noAutofit/>
            </a:bodyPr>
            <a:lstStyle/>
            <a:p>
              <a:pPr marL="228600" marR="0" lvl="1" indent="-228600" algn="l" rtl="0">
                <a:lnSpc>
                  <a:spcPct val="90000"/>
                </a:lnSpc>
                <a:spcBef>
                  <a:spcPts val="0"/>
                </a:spcBef>
                <a:spcAft>
                  <a:spcPts val="0"/>
                </a:spcAft>
                <a:buClr>
                  <a:schemeClr val="lt1"/>
                </a:buClr>
                <a:buSzPts val="2200"/>
                <a:buFont typeface="Corbel"/>
                <a:buChar char="•"/>
              </a:pPr>
              <a:r>
                <a:rPr lang="en-US" sz="2200" b="0" i="0" u="none" strike="noStrike" cap="none" dirty="0" err="1">
                  <a:solidFill>
                    <a:schemeClr val="lt1"/>
                  </a:solidFill>
                  <a:latin typeface="Corbel"/>
                  <a:ea typeface="Corbel"/>
                  <a:cs typeface="Corbel"/>
                  <a:sym typeface="Corbel"/>
                </a:rPr>
                <a:t>Meningoencefalitis</a:t>
              </a:r>
              <a:r>
                <a:rPr lang="en-US" sz="2200" b="0" i="0" u="none" strike="noStrike" cap="none" dirty="0">
                  <a:solidFill>
                    <a:schemeClr val="lt1"/>
                  </a:solidFill>
                  <a:latin typeface="Corbel"/>
                  <a:ea typeface="Corbel"/>
                  <a:cs typeface="Corbel"/>
                  <a:sym typeface="Corbel"/>
                </a:rPr>
                <a:t>, SGB, </a:t>
              </a:r>
              <a:r>
                <a:rPr lang="en-US" sz="2200" b="0" i="0" u="none" strike="noStrike" cap="none" dirty="0" err="1">
                  <a:solidFill>
                    <a:schemeClr val="lt1"/>
                  </a:solidFill>
                  <a:latin typeface="Corbel"/>
                  <a:ea typeface="Corbel"/>
                  <a:cs typeface="Corbel"/>
                  <a:sym typeface="Corbel"/>
                </a:rPr>
                <a:t>sme</a:t>
              </a:r>
              <a:r>
                <a:rPr lang="en-US" sz="2200" b="0" i="0" u="none" strike="noStrike" cap="none" dirty="0">
                  <a:solidFill>
                    <a:schemeClr val="lt1"/>
                  </a:solidFill>
                  <a:latin typeface="Corbel"/>
                  <a:ea typeface="Corbel"/>
                  <a:cs typeface="Corbel"/>
                  <a:sym typeface="Corbel"/>
                </a:rPr>
                <a:t> </a:t>
              </a:r>
              <a:r>
                <a:rPr lang="en-US" sz="2200" b="0" i="0" u="none" strike="noStrike" cap="none" dirty="0" err="1">
                  <a:solidFill>
                    <a:schemeClr val="lt1"/>
                  </a:solidFill>
                  <a:latin typeface="Corbel"/>
                  <a:ea typeface="Corbel"/>
                  <a:cs typeface="Corbel"/>
                  <a:sym typeface="Corbel"/>
                </a:rPr>
                <a:t>cerebeloso</a:t>
              </a:r>
              <a:r>
                <a:rPr lang="en-US" sz="2200" b="0" i="0" u="none" strike="noStrike" cap="none" dirty="0">
                  <a:solidFill>
                    <a:schemeClr val="lt1"/>
                  </a:solidFill>
                  <a:latin typeface="Corbel"/>
                  <a:ea typeface="Corbel"/>
                  <a:cs typeface="Corbel"/>
                  <a:sym typeface="Corbel"/>
                </a:rPr>
                <a:t> </a:t>
              </a:r>
              <a:endParaRPr sz="2200" dirty="0"/>
            </a:p>
            <a:p>
              <a:pPr marL="228600" marR="0" lvl="1" indent="-228600" algn="l" rtl="0">
                <a:lnSpc>
                  <a:spcPct val="90000"/>
                </a:lnSpc>
                <a:spcBef>
                  <a:spcPts val="330"/>
                </a:spcBef>
                <a:spcAft>
                  <a:spcPts val="0"/>
                </a:spcAft>
                <a:buClr>
                  <a:schemeClr val="lt1"/>
                </a:buClr>
                <a:buSzPts val="2200"/>
                <a:buFont typeface="Corbel"/>
                <a:buChar char="•"/>
              </a:pPr>
              <a:r>
                <a:rPr lang="en-US" sz="2200" b="0" i="0" u="none" strike="noStrike" cap="none" dirty="0" err="1">
                  <a:solidFill>
                    <a:schemeClr val="lt1"/>
                  </a:solidFill>
                  <a:latin typeface="Corbel"/>
                  <a:ea typeface="Corbel"/>
                  <a:cs typeface="Corbel"/>
                  <a:sym typeface="Corbel"/>
                </a:rPr>
                <a:t>Miocarditis</a:t>
              </a:r>
              <a:r>
                <a:rPr lang="en-US" sz="2200" b="0" i="0" u="none" strike="noStrike" cap="none" dirty="0">
                  <a:solidFill>
                    <a:schemeClr val="lt1"/>
                  </a:solidFill>
                  <a:latin typeface="Corbel"/>
                  <a:ea typeface="Corbel"/>
                  <a:cs typeface="Corbel"/>
                  <a:sym typeface="Corbel"/>
                </a:rPr>
                <a:t>, </a:t>
              </a:r>
              <a:r>
                <a:rPr lang="en-US" sz="2200" b="0" i="0" u="none" strike="noStrike" cap="none" dirty="0" err="1">
                  <a:solidFill>
                    <a:schemeClr val="lt1"/>
                  </a:solidFill>
                  <a:latin typeface="Corbel"/>
                  <a:ea typeface="Corbel"/>
                  <a:cs typeface="Corbel"/>
                  <a:sym typeface="Corbel"/>
                </a:rPr>
                <a:t>arritmias</a:t>
              </a:r>
              <a:r>
                <a:rPr lang="en-US" sz="2200" b="0" i="0" u="none" strike="noStrike" cap="none" dirty="0">
                  <a:solidFill>
                    <a:schemeClr val="lt1"/>
                  </a:solidFill>
                  <a:latin typeface="Corbel"/>
                  <a:ea typeface="Corbel"/>
                  <a:cs typeface="Corbel"/>
                  <a:sym typeface="Corbel"/>
                </a:rPr>
                <a:t>, </a:t>
              </a:r>
              <a:r>
                <a:rPr lang="en-US" sz="2200" b="0" i="0" u="none" strike="noStrike" cap="none" dirty="0" err="1">
                  <a:solidFill>
                    <a:schemeClr val="lt1"/>
                  </a:solidFill>
                  <a:latin typeface="Corbel"/>
                  <a:ea typeface="Corbel"/>
                  <a:cs typeface="Corbel"/>
                  <a:sym typeface="Corbel"/>
                </a:rPr>
                <a:t>insuficiencia</a:t>
              </a:r>
              <a:r>
                <a:rPr lang="en-US" sz="2200" b="0" i="0" u="none" strike="noStrike" cap="none" dirty="0">
                  <a:solidFill>
                    <a:schemeClr val="lt1"/>
                  </a:solidFill>
                  <a:latin typeface="Corbel"/>
                  <a:ea typeface="Corbel"/>
                  <a:cs typeface="Corbel"/>
                  <a:sym typeface="Corbel"/>
                </a:rPr>
                <a:t> </a:t>
              </a:r>
              <a:r>
                <a:rPr lang="en-US" sz="2200" b="0" i="0" u="none" strike="noStrike" cap="none" dirty="0" err="1">
                  <a:solidFill>
                    <a:schemeClr val="lt1"/>
                  </a:solidFill>
                  <a:latin typeface="Corbel"/>
                  <a:ea typeface="Corbel"/>
                  <a:cs typeface="Corbel"/>
                  <a:sym typeface="Corbel"/>
                </a:rPr>
                <a:t>cardíaca</a:t>
              </a:r>
              <a:endParaRPr sz="2200" dirty="0"/>
            </a:p>
            <a:p>
              <a:pPr marL="228600" marR="0" lvl="1" indent="-228600" algn="l" rtl="0">
                <a:lnSpc>
                  <a:spcPct val="90000"/>
                </a:lnSpc>
                <a:spcBef>
                  <a:spcPts val="330"/>
                </a:spcBef>
                <a:spcAft>
                  <a:spcPts val="0"/>
                </a:spcAft>
                <a:buClr>
                  <a:schemeClr val="lt1"/>
                </a:buClr>
                <a:buSzPts val="2200"/>
                <a:buFont typeface="Corbel"/>
                <a:buChar char="•"/>
              </a:pPr>
              <a:r>
                <a:rPr lang="en-US" sz="2200" b="0" i="0" u="none" strike="noStrike" cap="none" dirty="0">
                  <a:solidFill>
                    <a:schemeClr val="lt1"/>
                  </a:solidFill>
                  <a:latin typeface="Corbel"/>
                  <a:ea typeface="Corbel"/>
                  <a:cs typeface="Corbel"/>
                  <a:sym typeface="Corbel"/>
                </a:rPr>
                <a:t>Neuritis </a:t>
              </a:r>
              <a:r>
                <a:rPr lang="en-US" sz="2200" b="0" i="0" u="none" strike="noStrike" cap="none" dirty="0" err="1">
                  <a:solidFill>
                    <a:schemeClr val="lt1"/>
                  </a:solidFill>
                  <a:latin typeface="Corbel"/>
                  <a:ea typeface="Corbel"/>
                  <a:cs typeface="Corbel"/>
                  <a:sym typeface="Corbel"/>
                </a:rPr>
                <a:t>óptica</a:t>
              </a:r>
              <a:r>
                <a:rPr lang="en-US" sz="2200" b="0" i="0" u="none" strike="noStrike" cap="none" dirty="0">
                  <a:solidFill>
                    <a:schemeClr val="lt1"/>
                  </a:solidFill>
                  <a:latin typeface="Corbel"/>
                  <a:ea typeface="Corbel"/>
                  <a:cs typeface="Corbel"/>
                  <a:sym typeface="Corbel"/>
                </a:rPr>
                <a:t>, retinitis, </a:t>
              </a:r>
              <a:r>
                <a:rPr lang="en-US" sz="2200" b="0" i="0" u="none" strike="noStrike" cap="none" dirty="0" err="1">
                  <a:solidFill>
                    <a:schemeClr val="lt1"/>
                  </a:solidFill>
                  <a:latin typeface="Corbel"/>
                  <a:ea typeface="Corbel"/>
                  <a:cs typeface="Corbel"/>
                  <a:sym typeface="Corbel"/>
                </a:rPr>
                <a:t>uveítis</a:t>
              </a:r>
              <a:endParaRPr sz="2200" dirty="0"/>
            </a:p>
            <a:p>
              <a:pPr marL="228600" marR="0" lvl="1" indent="-228600" algn="l" rtl="0">
                <a:lnSpc>
                  <a:spcPct val="90000"/>
                </a:lnSpc>
                <a:spcBef>
                  <a:spcPts val="330"/>
                </a:spcBef>
                <a:spcAft>
                  <a:spcPts val="0"/>
                </a:spcAft>
                <a:buClr>
                  <a:schemeClr val="lt1"/>
                </a:buClr>
                <a:buSzPts val="2200"/>
                <a:buFont typeface="Corbel"/>
                <a:buChar char="•"/>
              </a:pPr>
              <a:r>
                <a:rPr lang="en-US" sz="2200" b="0" i="0" u="none" strike="noStrike" cap="none" dirty="0" err="1">
                  <a:solidFill>
                    <a:schemeClr val="lt1"/>
                  </a:solidFill>
                  <a:latin typeface="Corbel"/>
                  <a:ea typeface="Corbel"/>
                  <a:cs typeface="Corbel"/>
                  <a:sym typeface="Corbel"/>
                </a:rPr>
                <a:t>Nefritis</a:t>
              </a:r>
              <a:r>
                <a:rPr lang="en-US" sz="2200" b="0" i="0" u="none" strike="noStrike" cap="none" dirty="0">
                  <a:solidFill>
                    <a:schemeClr val="lt1"/>
                  </a:solidFill>
                  <a:latin typeface="Corbel"/>
                  <a:ea typeface="Corbel"/>
                  <a:cs typeface="Corbel"/>
                  <a:sym typeface="Corbel"/>
                </a:rPr>
                <a:t>, IRA</a:t>
              </a:r>
              <a:endParaRPr sz="2200" dirty="0"/>
            </a:p>
            <a:p>
              <a:pPr marL="228600" marR="0" lvl="1" indent="-228600" algn="l" rtl="0">
                <a:lnSpc>
                  <a:spcPct val="90000"/>
                </a:lnSpc>
                <a:spcBef>
                  <a:spcPts val="330"/>
                </a:spcBef>
                <a:spcAft>
                  <a:spcPts val="0"/>
                </a:spcAft>
                <a:buClr>
                  <a:schemeClr val="lt1"/>
                </a:buClr>
                <a:buSzPts val="2200"/>
                <a:buFont typeface="Corbel"/>
                <a:buChar char="•"/>
              </a:pPr>
              <a:r>
                <a:rPr lang="en-US" sz="2200" b="0" i="0" u="none" strike="noStrike" cap="none" dirty="0">
                  <a:solidFill>
                    <a:schemeClr val="lt1"/>
                  </a:solidFill>
                  <a:latin typeface="Corbel"/>
                  <a:ea typeface="Corbel"/>
                  <a:cs typeface="Corbel"/>
                  <a:sym typeface="Corbel"/>
                </a:rPr>
                <a:t>Hepatitis, pancreatitis, </a:t>
              </a:r>
              <a:r>
                <a:rPr lang="en-US" sz="2200" b="0" i="0" u="none" strike="noStrike" cap="none" dirty="0" err="1">
                  <a:solidFill>
                    <a:schemeClr val="lt1"/>
                  </a:solidFill>
                  <a:latin typeface="Corbel"/>
                  <a:ea typeface="Corbel"/>
                  <a:cs typeface="Corbel"/>
                  <a:sym typeface="Corbel"/>
                </a:rPr>
                <a:t>neumonía</a:t>
              </a:r>
              <a:r>
                <a:rPr lang="en-US" sz="2200" b="0" i="0" u="none" strike="noStrike" cap="none" dirty="0">
                  <a:solidFill>
                    <a:schemeClr val="lt1"/>
                  </a:solidFill>
                  <a:latin typeface="Corbel"/>
                  <a:ea typeface="Corbel"/>
                  <a:cs typeface="Corbel"/>
                  <a:sym typeface="Corbel"/>
                </a:rPr>
                <a:t> </a:t>
              </a:r>
              <a:endParaRPr sz="2200" dirty="0"/>
            </a:p>
          </p:txBody>
        </p:sp>
        <p:sp>
          <p:nvSpPr>
            <p:cNvPr id="248" name="Google Shape;248;p10"/>
            <p:cNvSpPr/>
            <p:nvPr/>
          </p:nvSpPr>
          <p:spPr>
            <a:xfrm>
              <a:off x="5894145" y="5282"/>
              <a:ext cx="1584721" cy="1584721"/>
            </a:xfrm>
            <a:prstGeom prst="rect">
              <a:avLst/>
            </a:prstGeom>
            <a:solidFill>
              <a:srgbClr val="FFD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9" name="Google Shape;249;p10"/>
          <p:cNvPicPr preferRelativeResize="0"/>
          <p:nvPr/>
        </p:nvPicPr>
        <p:blipFill rotWithShape="1">
          <a:blip r:embed="rId3">
            <a:alphaModFix/>
          </a:blip>
          <a:srcRect/>
          <a:stretch/>
        </p:blipFill>
        <p:spPr>
          <a:xfrm>
            <a:off x="950740" y="1789162"/>
            <a:ext cx="1440768" cy="1440768"/>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pic>
        <p:nvPicPr>
          <p:cNvPr id="253" name="Google Shape;253;p10" descr="Happy brain cartoon character vector 10565520 Vector Art at Vecteezy"/>
          <p:cNvPicPr preferRelativeResize="0"/>
          <p:nvPr/>
        </p:nvPicPr>
        <p:blipFill rotWithShape="1">
          <a:blip r:embed="rId4">
            <a:alphaModFix/>
          </a:blip>
          <a:srcRect/>
          <a:stretch/>
        </p:blipFill>
        <p:spPr>
          <a:xfrm>
            <a:off x="6720144" y="1690688"/>
            <a:ext cx="1616686" cy="1616686"/>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299804" y="1701384"/>
            <a:ext cx="6295869" cy="2283824"/>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chemeClr val="accent1"/>
              </a:buClr>
              <a:buSzPts val="7200"/>
              <a:buFont typeface="Corbel"/>
              <a:buNone/>
            </a:pPr>
            <a:r>
              <a:rPr lang="en-US" dirty="0"/>
              <a:t>AGENTES ETIOLÓGICOS</a:t>
            </a:r>
            <a:endParaRPr dirty="0"/>
          </a:p>
        </p:txBody>
      </p:sp>
      <p:pic>
        <p:nvPicPr>
          <p:cNvPr id="3" name="Imagen 2">
            <a:extLst>
              <a:ext uri="{FF2B5EF4-FFF2-40B4-BE49-F238E27FC236}">
                <a16:creationId xmlns:a16="http://schemas.microsoft.com/office/drawing/2014/main" id="{7D9E3CC9-E063-BE11-0B62-344BF0F683C5}"/>
              </a:ext>
            </a:extLst>
          </p:cNvPr>
          <p:cNvPicPr>
            <a:picLocks noChangeAspect="1"/>
          </p:cNvPicPr>
          <p:nvPr/>
        </p:nvPicPr>
        <p:blipFill rotWithShape="1">
          <a:blip r:embed="rId3"/>
          <a:srcRect l="1710"/>
          <a:stretch/>
        </p:blipFill>
        <p:spPr>
          <a:xfrm>
            <a:off x="5051688" y="4125505"/>
            <a:ext cx="2773180" cy="255927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2"/>
          <p:cNvSpPr txBox="1">
            <a:spLocks noGrp="1"/>
          </p:cNvSpPr>
          <p:nvPr>
            <p:ph type="title"/>
          </p:nvPr>
        </p:nvSpPr>
        <p:spPr>
          <a:xfrm>
            <a:off x="838200" y="25761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orbel"/>
              <a:buNone/>
            </a:pPr>
            <a:r>
              <a:rPr lang="en-US" dirty="0">
                <a:solidFill>
                  <a:schemeClr val="accent2">
                    <a:lumMod val="20000"/>
                    <a:lumOff val="80000"/>
                  </a:schemeClr>
                </a:solidFill>
              </a:rPr>
              <a:t>ZIKA </a:t>
            </a:r>
            <a:endParaRPr dirty="0">
              <a:solidFill>
                <a:schemeClr val="accent2">
                  <a:lumMod val="20000"/>
                  <a:lumOff val="80000"/>
                </a:schemeClr>
              </a:solidFill>
            </a:endParaRPr>
          </a:p>
        </p:txBody>
      </p:sp>
      <p:grpSp>
        <p:nvGrpSpPr>
          <p:cNvPr id="259" name="Google Shape;259;p12"/>
          <p:cNvGrpSpPr/>
          <p:nvPr/>
        </p:nvGrpSpPr>
        <p:grpSpPr>
          <a:xfrm>
            <a:off x="295806" y="1308060"/>
            <a:ext cx="11561413" cy="5422028"/>
            <a:chOff x="0" y="2795"/>
            <a:chExt cx="11774657" cy="5719958"/>
          </a:xfrm>
        </p:grpSpPr>
        <p:sp>
          <p:nvSpPr>
            <p:cNvPr id="260" name="Google Shape;260;p12"/>
            <p:cNvSpPr/>
            <p:nvPr/>
          </p:nvSpPr>
          <p:spPr>
            <a:xfrm rot="5400000">
              <a:off x="7268708" y="-2842520"/>
              <a:ext cx="1476118" cy="7535781"/>
            </a:xfrm>
            <a:prstGeom prst="round2SameRect">
              <a:avLst>
                <a:gd name="adj1" fmla="val 16667"/>
                <a:gd name="adj2" fmla="val 0"/>
              </a:avLst>
            </a:prstGeom>
            <a:solidFill>
              <a:srgbClr val="F3CFCB">
                <a:alpha val="89803"/>
              </a:srgbClr>
            </a:solidFill>
            <a:ln w="19050" cap="flat" cmpd="sng">
              <a:solidFill>
                <a:srgbClr val="F3CF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2"/>
            <p:cNvSpPr txBox="1"/>
            <p:nvPr/>
          </p:nvSpPr>
          <p:spPr>
            <a:xfrm>
              <a:off x="4238877" y="259369"/>
              <a:ext cx="7463723" cy="1332002"/>
            </a:xfrm>
            <a:prstGeom prst="rect">
              <a:avLst/>
            </a:prstGeom>
            <a:noFill/>
            <a:ln>
              <a:noFill/>
            </a:ln>
          </p:spPr>
          <p:txBody>
            <a:bodyPr spcFirstLastPara="1" wrap="square" lIns="60950" tIns="30475" rIns="60950" bIns="30475" anchor="ctr" anchorCtr="0">
              <a:noAutofit/>
            </a:bodyPr>
            <a:lstStyle/>
            <a:p>
              <a:pPr marL="171450" marR="0" lvl="1" indent="-171450" algn="l" rtl="0">
                <a:lnSpc>
                  <a:spcPct val="90000"/>
                </a:lnSpc>
                <a:spcBef>
                  <a:spcPts val="0"/>
                </a:spcBef>
                <a:spcAft>
                  <a:spcPts val="0"/>
                </a:spcAft>
                <a:buClr>
                  <a:schemeClr val="dk1"/>
                </a:buClr>
                <a:buSzPts val="1600"/>
                <a:buFont typeface="Arial"/>
                <a:buChar char="•"/>
              </a:pPr>
              <a:r>
                <a:rPr lang="en-US" sz="1600" b="0" i="0" u="none" strike="noStrike" cap="none" dirty="0">
                  <a:solidFill>
                    <a:schemeClr val="dk1"/>
                  </a:solidFill>
                  <a:latin typeface="Corbel"/>
                  <a:ea typeface="Corbel"/>
                  <a:cs typeface="Corbel"/>
                  <a:sym typeface="Corbel"/>
                </a:rPr>
                <a:t>SFAI: </a:t>
              </a:r>
              <a:r>
                <a:rPr lang="en-US" sz="1600" b="0" i="0" u="none" strike="noStrike" cap="none" dirty="0" err="1">
                  <a:solidFill>
                    <a:schemeClr val="dk1"/>
                  </a:solidFill>
                  <a:latin typeface="Corbel"/>
                  <a:ea typeface="Corbel"/>
                  <a:cs typeface="Corbel"/>
                  <a:sym typeface="Corbel"/>
                </a:rPr>
                <a:t>fiebre</a:t>
              </a:r>
              <a:r>
                <a:rPr lang="en-US" sz="1600" b="0" i="0" u="none" strike="noStrike" cap="none" dirty="0">
                  <a:solidFill>
                    <a:schemeClr val="dk1"/>
                  </a:solidFill>
                  <a:latin typeface="Corbel"/>
                  <a:ea typeface="Corbel"/>
                  <a:cs typeface="Corbel"/>
                  <a:sym typeface="Corbel"/>
                </a:rPr>
                <a:t> </a:t>
              </a:r>
              <a:r>
                <a:rPr lang="en-US" sz="1600" b="0" i="0" u="none" strike="noStrike" cap="none" dirty="0" err="1">
                  <a:solidFill>
                    <a:schemeClr val="dk1"/>
                  </a:solidFill>
                  <a:latin typeface="Corbel"/>
                  <a:ea typeface="Corbel"/>
                  <a:cs typeface="Corbel"/>
                  <a:sym typeface="Corbel"/>
                </a:rPr>
                <a:t>leve</a:t>
              </a:r>
              <a:r>
                <a:rPr lang="en-US" sz="1600" b="0" i="0" u="none" strike="noStrike" cap="none" dirty="0">
                  <a:solidFill>
                    <a:schemeClr val="dk1"/>
                  </a:solidFill>
                  <a:latin typeface="Corbel"/>
                  <a:ea typeface="Corbel"/>
                  <a:cs typeface="Corbel"/>
                  <a:sym typeface="Corbel"/>
                </a:rPr>
                <a:t> y poco </a:t>
              </a:r>
              <a:r>
                <a:rPr lang="en-US" sz="1600" b="0" i="0" u="none" strike="noStrike" cap="none" dirty="0" err="1">
                  <a:solidFill>
                    <a:schemeClr val="dk1"/>
                  </a:solidFill>
                  <a:latin typeface="Corbel"/>
                  <a:ea typeface="Corbel"/>
                  <a:cs typeface="Corbel"/>
                  <a:sym typeface="Corbel"/>
                </a:rPr>
                <a:t>frecuente</a:t>
              </a:r>
              <a:r>
                <a:rPr lang="en-US" sz="1600" b="0" i="0" u="none" strike="noStrike" cap="none" dirty="0">
                  <a:solidFill>
                    <a:schemeClr val="dk1"/>
                  </a:solidFill>
                  <a:latin typeface="Corbel"/>
                  <a:ea typeface="Corbel"/>
                  <a:cs typeface="Corbel"/>
                  <a:sym typeface="Corbel"/>
                </a:rPr>
                <a:t>.</a:t>
              </a:r>
              <a:endParaRPr dirty="0"/>
            </a:p>
            <a:p>
              <a:pPr marL="171450" marR="0" lvl="1" indent="-171450" algn="l" rtl="0">
                <a:lnSpc>
                  <a:spcPct val="90000"/>
                </a:lnSpc>
                <a:spcBef>
                  <a:spcPts val="240"/>
                </a:spcBef>
                <a:spcAft>
                  <a:spcPts val="0"/>
                </a:spcAft>
                <a:buClr>
                  <a:schemeClr val="dk1"/>
                </a:buClr>
                <a:buSzPts val="1600"/>
                <a:buFont typeface="Arial"/>
                <a:buChar char="•"/>
              </a:pPr>
              <a:r>
                <a:rPr lang="en-US" sz="1600" b="1" dirty="0" err="1">
                  <a:solidFill>
                    <a:schemeClr val="dk1"/>
                  </a:solidFill>
                  <a:latin typeface="Corbel"/>
                  <a:ea typeface="Corbel"/>
                  <a:cs typeface="Corbel"/>
                  <a:sym typeface="Corbel"/>
                </a:rPr>
                <a:t>E</a:t>
              </a:r>
              <a:r>
                <a:rPr lang="en-US" sz="1600" b="1" i="0" u="none" strike="noStrike" cap="none" dirty="0" err="1">
                  <a:solidFill>
                    <a:schemeClr val="dk1"/>
                  </a:solidFill>
                  <a:latin typeface="Corbel"/>
                  <a:ea typeface="Corbel"/>
                  <a:cs typeface="Corbel"/>
                  <a:sym typeface="Corbel"/>
                </a:rPr>
                <a:t>xantema</a:t>
              </a:r>
              <a:r>
                <a:rPr lang="en-US" sz="1600" b="1" i="0" u="none" strike="noStrike" cap="none" dirty="0">
                  <a:solidFill>
                    <a:schemeClr val="dk1"/>
                  </a:solidFill>
                  <a:latin typeface="Corbel"/>
                  <a:ea typeface="Corbel"/>
                  <a:cs typeface="Corbel"/>
                  <a:sym typeface="Corbel"/>
                </a:rPr>
                <a:t> maculopapular </a:t>
              </a:r>
              <a:r>
                <a:rPr lang="en-US" sz="1600" b="1" i="0" u="none" strike="noStrike" cap="none" dirty="0" err="1">
                  <a:solidFill>
                    <a:schemeClr val="dk1"/>
                  </a:solidFill>
                  <a:latin typeface="Corbel"/>
                  <a:ea typeface="Corbel"/>
                  <a:cs typeface="Corbel"/>
                  <a:sym typeface="Corbel"/>
                </a:rPr>
                <a:t>descendente</a:t>
              </a:r>
              <a:r>
                <a:rPr lang="en-US" sz="1600" b="1" i="0" u="none" strike="noStrike" cap="none" dirty="0">
                  <a:solidFill>
                    <a:schemeClr val="dk1"/>
                  </a:solidFill>
                  <a:latin typeface="Corbel"/>
                  <a:ea typeface="Corbel"/>
                  <a:cs typeface="Corbel"/>
                  <a:sym typeface="Corbel"/>
                </a:rPr>
                <a:t>: </a:t>
              </a:r>
              <a:r>
                <a:rPr lang="en-US" sz="1600" i="0" u="none" strike="noStrike" cap="none" dirty="0" err="1">
                  <a:solidFill>
                    <a:schemeClr val="dk1"/>
                  </a:solidFill>
                  <a:latin typeface="Corbel"/>
                  <a:ea typeface="Corbel"/>
                  <a:cs typeface="Corbel"/>
                  <a:sym typeface="Corbel"/>
                </a:rPr>
                <a:t>típico</a:t>
              </a:r>
              <a:r>
                <a:rPr lang="en-US" sz="1600" i="0" u="none" strike="noStrike" cap="none" dirty="0">
                  <a:solidFill>
                    <a:schemeClr val="dk1"/>
                  </a:solidFill>
                  <a:latin typeface="Corbel"/>
                  <a:ea typeface="Corbel"/>
                  <a:cs typeface="Corbel"/>
                  <a:sym typeface="Corbel"/>
                </a:rPr>
                <a:t> </a:t>
              </a:r>
              <a:r>
                <a:rPr lang="en-US" sz="1600" i="0" u="none" strike="noStrike" cap="none" dirty="0" err="1">
                  <a:solidFill>
                    <a:schemeClr val="dk1"/>
                  </a:solidFill>
                  <a:latin typeface="Corbel"/>
                  <a:ea typeface="Corbel"/>
                  <a:cs typeface="Corbel"/>
                  <a:sym typeface="Corbel"/>
                </a:rPr>
                <a:t>desde</a:t>
              </a:r>
              <a:r>
                <a:rPr lang="en-US" sz="1600" i="0" u="none" strike="noStrike" cap="none" dirty="0">
                  <a:solidFill>
                    <a:schemeClr val="dk1"/>
                  </a:solidFill>
                  <a:latin typeface="Corbel"/>
                  <a:ea typeface="Corbel"/>
                  <a:cs typeface="Corbel"/>
                  <a:sym typeface="Corbel"/>
                </a:rPr>
                <a:t> </a:t>
              </a:r>
              <a:r>
                <a:rPr lang="en-US" sz="1600" i="0" u="none" strike="noStrike" cap="none" dirty="0" err="1">
                  <a:solidFill>
                    <a:schemeClr val="dk1"/>
                  </a:solidFill>
                  <a:latin typeface="Corbel"/>
                  <a:ea typeface="Corbel"/>
                  <a:cs typeface="Corbel"/>
                  <a:sym typeface="Corbel"/>
                </a:rPr>
                <a:t>el</a:t>
              </a:r>
              <a:r>
                <a:rPr lang="en-US" sz="1600" i="0" u="none" strike="noStrike" cap="none" dirty="0">
                  <a:solidFill>
                    <a:schemeClr val="dk1"/>
                  </a:solidFill>
                  <a:latin typeface="Corbel"/>
                  <a:ea typeface="Corbel"/>
                  <a:cs typeface="Corbel"/>
                  <a:sym typeface="Corbel"/>
                </a:rPr>
                <a:t> </a:t>
              </a:r>
              <a:r>
                <a:rPr lang="en-US" sz="1600" i="0" u="none" strike="noStrike" cap="none" dirty="0" err="1">
                  <a:solidFill>
                    <a:schemeClr val="dk1"/>
                  </a:solidFill>
                  <a:latin typeface="Corbel"/>
                  <a:ea typeface="Corbel"/>
                  <a:cs typeface="Corbel"/>
                  <a:sym typeface="Corbel"/>
                </a:rPr>
                <a:t>dia</a:t>
              </a:r>
              <a:r>
                <a:rPr lang="en-US" sz="1600" i="0" u="none" strike="noStrike" cap="none" dirty="0">
                  <a:solidFill>
                    <a:schemeClr val="dk1"/>
                  </a:solidFill>
                  <a:latin typeface="Corbel"/>
                  <a:ea typeface="Corbel"/>
                  <a:cs typeface="Corbel"/>
                  <a:sym typeface="Corbel"/>
                </a:rPr>
                <a:t> 1.</a:t>
              </a:r>
            </a:p>
            <a:p>
              <a:pPr marL="171450" marR="0" lvl="1" indent="-171450" algn="l" rtl="0">
                <a:lnSpc>
                  <a:spcPct val="90000"/>
                </a:lnSpc>
                <a:spcBef>
                  <a:spcPts val="240"/>
                </a:spcBef>
                <a:spcAft>
                  <a:spcPts val="0"/>
                </a:spcAft>
                <a:buClr>
                  <a:schemeClr val="dk1"/>
                </a:buClr>
                <a:buSzPts val="1600"/>
                <a:buFont typeface="Arial"/>
                <a:buChar char="•"/>
              </a:pPr>
              <a:r>
                <a:rPr lang="en-US" sz="1600" b="1" dirty="0" err="1">
                  <a:solidFill>
                    <a:schemeClr val="dk1"/>
                  </a:solidFill>
                  <a:latin typeface="Corbel"/>
                  <a:sym typeface="Corbel"/>
                </a:rPr>
                <a:t>Conjuntivitis</a:t>
              </a:r>
              <a:r>
                <a:rPr lang="en-US" sz="1600" b="1" dirty="0">
                  <a:solidFill>
                    <a:schemeClr val="dk1"/>
                  </a:solidFill>
                  <a:latin typeface="Corbel"/>
                  <a:sym typeface="Corbel"/>
                </a:rPr>
                <a:t>: </a:t>
              </a:r>
              <a:r>
                <a:rPr lang="en-US" sz="1600" dirty="0" err="1">
                  <a:solidFill>
                    <a:schemeClr val="dk1"/>
                  </a:solidFill>
                  <a:latin typeface="Corbel"/>
                  <a:sym typeface="Corbel"/>
                </a:rPr>
                <a:t>hiperemia</a:t>
              </a:r>
              <a:r>
                <a:rPr lang="en-US" sz="1600" dirty="0">
                  <a:solidFill>
                    <a:schemeClr val="dk1"/>
                  </a:solidFill>
                  <a:latin typeface="Corbel"/>
                  <a:sym typeface="Corbel"/>
                </a:rPr>
                <a:t> </a:t>
              </a:r>
              <a:r>
                <a:rPr lang="en-US" sz="1600" dirty="0" err="1">
                  <a:solidFill>
                    <a:schemeClr val="dk1"/>
                  </a:solidFill>
                  <a:latin typeface="Corbel"/>
                  <a:sym typeface="Corbel"/>
                </a:rPr>
                <a:t>conjuntival</a:t>
              </a:r>
              <a:r>
                <a:rPr lang="en-US" sz="1600" dirty="0">
                  <a:solidFill>
                    <a:schemeClr val="dk1"/>
                  </a:solidFill>
                  <a:latin typeface="Corbel"/>
                  <a:sym typeface="Corbel"/>
                </a:rPr>
                <a:t> no </a:t>
              </a:r>
              <a:r>
                <a:rPr lang="en-US" sz="1600" dirty="0" err="1">
                  <a:solidFill>
                    <a:schemeClr val="dk1"/>
                  </a:solidFill>
                  <a:latin typeface="Corbel"/>
                  <a:sym typeface="Corbel"/>
                </a:rPr>
                <a:t>purulenta</a:t>
              </a:r>
              <a:r>
                <a:rPr lang="en-US" sz="1600" dirty="0">
                  <a:solidFill>
                    <a:schemeClr val="dk1"/>
                  </a:solidFill>
                  <a:latin typeface="Corbel"/>
                  <a:sym typeface="Corbel"/>
                </a:rPr>
                <a:t>.</a:t>
              </a:r>
              <a:endParaRPr b="1" dirty="0"/>
            </a:p>
            <a:p>
              <a:pPr marL="171450" marR="0" lvl="1" indent="-171450" algn="l" rtl="0">
                <a:lnSpc>
                  <a:spcPct val="90000"/>
                </a:lnSpc>
                <a:spcBef>
                  <a:spcPts val="240"/>
                </a:spcBef>
                <a:spcAft>
                  <a:spcPts val="0"/>
                </a:spcAft>
                <a:buClr>
                  <a:schemeClr val="dk1"/>
                </a:buClr>
                <a:buSzPts val="1600"/>
                <a:buFont typeface="Arial"/>
                <a:buChar char="•"/>
              </a:pPr>
              <a:r>
                <a:rPr lang="en-US" sz="1600" b="0" i="0" u="none" strike="noStrike" cap="none" dirty="0" err="1">
                  <a:solidFill>
                    <a:schemeClr val="dk1"/>
                  </a:solidFill>
                  <a:latin typeface="Corbel"/>
                  <a:ea typeface="Corbel"/>
                  <a:cs typeface="Corbel"/>
                  <a:sym typeface="Corbel"/>
                </a:rPr>
                <a:t>Artralgia</a:t>
              </a:r>
              <a:r>
                <a:rPr lang="en-US" sz="1600" b="0" i="0" u="none" strike="noStrike" cap="none" dirty="0">
                  <a:solidFill>
                    <a:schemeClr val="dk1"/>
                  </a:solidFill>
                  <a:latin typeface="Corbel"/>
                  <a:ea typeface="Corbel"/>
                  <a:cs typeface="Corbel"/>
                  <a:sym typeface="Corbel"/>
                </a:rPr>
                <a:t> y edema articular/ edema de </a:t>
              </a:r>
              <a:r>
                <a:rPr lang="en-US" sz="1600" b="0" i="0" u="none" strike="noStrike" cap="none" dirty="0" err="1">
                  <a:solidFill>
                    <a:schemeClr val="dk1"/>
                  </a:solidFill>
                  <a:latin typeface="Corbel"/>
                  <a:ea typeface="Corbel"/>
                  <a:cs typeface="Corbel"/>
                  <a:sym typeface="Corbel"/>
                </a:rPr>
                <a:t>extremidades</a:t>
              </a:r>
              <a:endParaRPr dirty="0"/>
            </a:p>
            <a:p>
              <a:pPr marL="171450" marR="0" lvl="1" indent="-171450" algn="l" rtl="0">
                <a:lnSpc>
                  <a:spcPct val="90000"/>
                </a:lnSpc>
                <a:spcBef>
                  <a:spcPts val="240"/>
                </a:spcBef>
                <a:spcAft>
                  <a:spcPts val="0"/>
                </a:spcAft>
                <a:buClr>
                  <a:schemeClr val="dk1"/>
                </a:buClr>
                <a:buSzPts val="1600"/>
                <a:buFont typeface="Arial"/>
                <a:buChar char="•"/>
              </a:pPr>
              <a:r>
                <a:rPr lang="en-US" sz="1600" b="0" i="0" u="none" strike="noStrike" cap="none" dirty="0" err="1">
                  <a:solidFill>
                    <a:schemeClr val="dk1"/>
                  </a:solidFill>
                  <a:latin typeface="Corbel"/>
                  <a:ea typeface="Corbel"/>
                  <a:cs typeface="Corbel"/>
                  <a:sym typeface="Corbel"/>
                </a:rPr>
                <a:t>Síntomas</a:t>
              </a:r>
              <a:r>
                <a:rPr lang="en-US" sz="1600" b="0" i="0" u="none" strike="noStrike" cap="none" dirty="0">
                  <a:solidFill>
                    <a:schemeClr val="dk1"/>
                  </a:solidFill>
                  <a:latin typeface="Corbel"/>
                  <a:ea typeface="Corbel"/>
                  <a:cs typeface="Corbel"/>
                  <a:sym typeface="Corbel"/>
                </a:rPr>
                <a:t> </a:t>
              </a:r>
              <a:r>
                <a:rPr lang="en-US" sz="1600" b="0" i="0" u="none" strike="noStrike" cap="none" dirty="0" err="1">
                  <a:solidFill>
                    <a:schemeClr val="dk1"/>
                  </a:solidFill>
                  <a:latin typeface="Corbel"/>
                  <a:ea typeface="Corbel"/>
                  <a:cs typeface="Corbel"/>
                  <a:sym typeface="Corbel"/>
                </a:rPr>
                <a:t>abdominales</a:t>
              </a:r>
              <a:endParaRPr dirty="0"/>
            </a:p>
            <a:p>
              <a:pPr marL="171450" marR="0" lvl="1" indent="-171450" algn="l" rtl="0">
                <a:lnSpc>
                  <a:spcPct val="90000"/>
                </a:lnSpc>
                <a:spcBef>
                  <a:spcPts val="240"/>
                </a:spcBef>
                <a:spcAft>
                  <a:spcPts val="0"/>
                </a:spcAft>
                <a:buClr>
                  <a:schemeClr val="dk1"/>
                </a:buClr>
                <a:buSzPts val="1600"/>
                <a:buFont typeface="Arial"/>
                <a:buChar char="•"/>
              </a:pPr>
              <a:r>
                <a:rPr lang="en-US" sz="1600" b="0" i="0" u="none" strike="noStrike" cap="none" dirty="0" err="1">
                  <a:solidFill>
                    <a:schemeClr val="dk1"/>
                  </a:solidFill>
                  <a:latin typeface="Corbel"/>
                  <a:ea typeface="Corbel"/>
                  <a:cs typeface="Corbel"/>
                  <a:sym typeface="Corbel"/>
                </a:rPr>
                <a:t>Complicaciones</a:t>
              </a:r>
              <a:r>
                <a:rPr lang="en-US" sz="1600" b="0" i="0" u="none" strike="noStrike" cap="none" dirty="0">
                  <a:solidFill>
                    <a:schemeClr val="dk1"/>
                  </a:solidFill>
                  <a:latin typeface="Corbel"/>
                  <a:ea typeface="Corbel"/>
                  <a:cs typeface="Corbel"/>
                  <a:sym typeface="Corbel"/>
                </a:rPr>
                <a:t> </a:t>
              </a:r>
              <a:r>
                <a:rPr lang="en-US" sz="1600" b="0" i="0" u="none" strike="noStrike" cap="none" dirty="0" err="1">
                  <a:solidFill>
                    <a:schemeClr val="dk1"/>
                  </a:solidFill>
                  <a:latin typeface="Corbel"/>
                  <a:ea typeface="Corbel"/>
                  <a:cs typeface="Corbel"/>
                  <a:sym typeface="Corbel"/>
                </a:rPr>
                <a:t>neurologicas:encefalitis</a:t>
              </a:r>
              <a:r>
                <a:rPr lang="en-US" sz="1600" b="0" i="0" u="none" strike="noStrike" cap="none" dirty="0">
                  <a:solidFill>
                    <a:schemeClr val="dk1"/>
                  </a:solidFill>
                  <a:latin typeface="Corbel"/>
                  <a:ea typeface="Corbel"/>
                  <a:cs typeface="Corbel"/>
                  <a:sym typeface="Corbel"/>
                </a:rPr>
                <a:t>, ME, </a:t>
              </a:r>
              <a:r>
                <a:rPr lang="en-US" sz="1600" b="0" i="0" u="none" strike="noStrike" cap="none" dirty="0" err="1">
                  <a:solidFill>
                    <a:schemeClr val="dk1"/>
                  </a:solidFill>
                  <a:latin typeface="Corbel"/>
                  <a:ea typeface="Corbel"/>
                  <a:cs typeface="Corbel"/>
                  <a:sym typeface="Corbel"/>
                </a:rPr>
                <a:t>encefalopatía</a:t>
              </a:r>
              <a:r>
                <a:rPr lang="en-US" sz="1600" b="0" i="0" u="none" strike="noStrike" cap="none" dirty="0">
                  <a:solidFill>
                    <a:schemeClr val="dk1"/>
                  </a:solidFill>
                  <a:latin typeface="Corbel"/>
                  <a:ea typeface="Corbel"/>
                  <a:cs typeface="Corbel"/>
                  <a:sym typeface="Corbel"/>
                </a:rPr>
                <a:t> o </a:t>
              </a:r>
              <a:r>
                <a:rPr lang="en-US" sz="1600" b="0" i="0" u="none" strike="noStrike" cap="none" dirty="0" err="1">
                  <a:solidFill>
                    <a:schemeClr val="dk1"/>
                  </a:solidFill>
                  <a:latin typeface="Corbel"/>
                  <a:ea typeface="Corbel"/>
                  <a:cs typeface="Corbel"/>
                  <a:sym typeface="Corbel"/>
                </a:rPr>
                <a:t>mielitis</a:t>
              </a:r>
              <a:r>
                <a:rPr lang="en-US" sz="1600" b="0" i="0" u="none" strike="noStrike" cap="none" dirty="0">
                  <a:solidFill>
                    <a:schemeClr val="dk1"/>
                  </a:solidFill>
                  <a:latin typeface="Corbel"/>
                  <a:ea typeface="Corbel"/>
                  <a:cs typeface="Corbel"/>
                  <a:sym typeface="Corbel"/>
                </a:rPr>
                <a:t>.</a:t>
              </a:r>
              <a:endParaRPr sz="1600" b="0" i="0" u="none" strike="noStrike" cap="none" dirty="0">
                <a:solidFill>
                  <a:schemeClr val="dk1"/>
                </a:solidFill>
                <a:latin typeface="Corbel"/>
                <a:ea typeface="Corbel"/>
                <a:cs typeface="Corbel"/>
                <a:sym typeface="Corbel"/>
              </a:endParaRPr>
            </a:p>
          </p:txBody>
        </p:sp>
        <p:sp>
          <p:nvSpPr>
            <p:cNvPr id="262" name="Google Shape;262;p12"/>
            <p:cNvSpPr/>
            <p:nvPr/>
          </p:nvSpPr>
          <p:spPr>
            <a:xfrm>
              <a:off x="0" y="2795"/>
              <a:ext cx="4238876" cy="1845147"/>
            </a:xfrm>
            <a:prstGeom prst="roundRect">
              <a:avLst>
                <a:gd name="adj" fmla="val 16667"/>
              </a:avLst>
            </a:prstGeom>
            <a:solidFill>
              <a:schemeClr val="accent1">
                <a:lumMod val="60000"/>
                <a:lumOff val="4000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12"/>
            <p:cNvSpPr txBox="1"/>
            <p:nvPr/>
          </p:nvSpPr>
          <p:spPr>
            <a:xfrm>
              <a:off x="90073" y="92868"/>
              <a:ext cx="4058730" cy="1665001"/>
            </a:xfrm>
            <a:prstGeom prst="rect">
              <a:avLst/>
            </a:prstGeom>
            <a:noFill/>
            <a:ln>
              <a:noFill/>
            </a:ln>
          </p:spPr>
          <p:txBody>
            <a:bodyPr spcFirstLastPara="1" wrap="square" lIns="137150" tIns="68575" rIns="137150" bIns="68575" anchor="ctr" anchorCtr="0">
              <a:noAutofit/>
            </a:bodyPr>
            <a:lstStyle/>
            <a:p>
              <a:pPr marL="0" marR="0" lvl="0" indent="0" algn="ctr" rtl="0">
                <a:lnSpc>
                  <a:spcPct val="90000"/>
                </a:lnSpc>
                <a:spcBef>
                  <a:spcPts val="0"/>
                </a:spcBef>
                <a:spcAft>
                  <a:spcPts val="0"/>
                </a:spcAft>
                <a:buClr>
                  <a:schemeClr val="dk1"/>
                </a:buClr>
                <a:buSzPts val="3600"/>
                <a:buFont typeface="Corbel"/>
                <a:buNone/>
              </a:pPr>
              <a:r>
                <a:rPr lang="en-US" sz="3600" b="1" dirty="0" err="1">
                  <a:solidFill>
                    <a:schemeClr val="accent2">
                      <a:lumMod val="20000"/>
                      <a:lumOff val="80000"/>
                    </a:schemeClr>
                  </a:solidFill>
                  <a:latin typeface="Corbel"/>
                  <a:ea typeface="Corbel"/>
                  <a:cs typeface="Corbel"/>
                  <a:sym typeface="Corbel"/>
                </a:rPr>
                <a:t>Enfermedad</a:t>
              </a:r>
              <a:r>
                <a:rPr lang="en-US" sz="3600" b="1" dirty="0">
                  <a:solidFill>
                    <a:schemeClr val="accent2">
                      <a:lumMod val="20000"/>
                      <a:lumOff val="80000"/>
                    </a:schemeClr>
                  </a:solidFill>
                  <a:latin typeface="Corbel"/>
                  <a:ea typeface="Corbel"/>
                  <a:cs typeface="Corbel"/>
                  <a:sym typeface="Corbel"/>
                </a:rPr>
                <a:t> </a:t>
              </a:r>
              <a:r>
                <a:rPr lang="en-US" sz="3600" b="1" dirty="0" err="1">
                  <a:solidFill>
                    <a:schemeClr val="accent2">
                      <a:lumMod val="20000"/>
                      <a:lumOff val="80000"/>
                    </a:schemeClr>
                  </a:solidFill>
                  <a:latin typeface="Corbel"/>
                  <a:ea typeface="Corbel"/>
                  <a:cs typeface="Corbel"/>
                  <a:sym typeface="Corbel"/>
                </a:rPr>
                <a:t>por</a:t>
              </a:r>
              <a:r>
                <a:rPr lang="en-US" sz="3600" b="1" dirty="0">
                  <a:solidFill>
                    <a:schemeClr val="accent2">
                      <a:lumMod val="20000"/>
                      <a:lumOff val="80000"/>
                    </a:schemeClr>
                  </a:solidFill>
                  <a:latin typeface="Corbel"/>
                  <a:ea typeface="Corbel"/>
                  <a:cs typeface="Corbel"/>
                  <a:sym typeface="Corbel"/>
                </a:rPr>
                <a:t> virus Zika</a:t>
              </a:r>
              <a:endParaRPr dirty="0">
                <a:solidFill>
                  <a:schemeClr val="accent2">
                    <a:lumMod val="20000"/>
                    <a:lumOff val="80000"/>
                  </a:schemeClr>
                </a:solidFill>
              </a:endParaRPr>
            </a:p>
          </p:txBody>
        </p:sp>
        <p:sp>
          <p:nvSpPr>
            <p:cNvPr id="264" name="Google Shape;264;p12"/>
            <p:cNvSpPr/>
            <p:nvPr/>
          </p:nvSpPr>
          <p:spPr>
            <a:xfrm rot="5400000">
              <a:off x="7268708" y="-905115"/>
              <a:ext cx="1476118" cy="7535781"/>
            </a:xfrm>
            <a:prstGeom prst="round2SameRect">
              <a:avLst>
                <a:gd name="adj1" fmla="val 16667"/>
                <a:gd name="adj2" fmla="val 0"/>
              </a:avLst>
            </a:prstGeom>
            <a:solidFill>
              <a:srgbClr val="F8D3C9">
                <a:alpha val="89803"/>
              </a:srgbClr>
            </a:solidFill>
            <a:ln w="19050" cap="flat" cmpd="sng">
              <a:solidFill>
                <a:srgbClr val="F8D3C9">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2"/>
            <p:cNvSpPr txBox="1"/>
            <p:nvPr/>
          </p:nvSpPr>
          <p:spPr>
            <a:xfrm>
              <a:off x="4238877" y="2196774"/>
              <a:ext cx="7463723" cy="1332002"/>
            </a:xfrm>
            <a:prstGeom prst="rect">
              <a:avLst/>
            </a:prstGeom>
            <a:noFill/>
            <a:ln>
              <a:noFill/>
            </a:ln>
          </p:spPr>
          <p:txBody>
            <a:bodyPr spcFirstLastPara="1" wrap="square" lIns="60950" tIns="30475" rIns="60950" bIns="30475" anchor="ctr" anchorCtr="0">
              <a:noAutofit/>
            </a:bodyPr>
            <a:lstStyle/>
            <a:p>
              <a:pPr marL="171450" marR="0" lvl="1" indent="-171450" algn="l" rtl="0">
                <a:lnSpc>
                  <a:spcPct val="90000"/>
                </a:lnSpc>
                <a:spcBef>
                  <a:spcPts val="0"/>
                </a:spcBef>
                <a:spcAft>
                  <a:spcPts val="0"/>
                </a:spcAft>
                <a:buClr>
                  <a:schemeClr val="dk1"/>
                </a:buClr>
                <a:buSzPts val="1800"/>
                <a:buFont typeface="Corbel"/>
                <a:buChar char="•"/>
              </a:pPr>
              <a:r>
                <a:rPr lang="en-US" sz="1800" b="0" i="0" u="none" strike="noStrike" cap="none">
                  <a:solidFill>
                    <a:schemeClr val="dk1"/>
                  </a:solidFill>
                  <a:latin typeface="Corbel"/>
                  <a:ea typeface="Corbel"/>
                  <a:cs typeface="Corbel"/>
                  <a:sym typeface="Corbel"/>
                </a:rPr>
                <a:t>Clínica, evolución y pronóstico de la madre, no difieren de la población general</a:t>
              </a:r>
              <a:endParaRPr sz="1800" b="0" i="0" u="none" strike="noStrike" cap="none">
                <a:solidFill>
                  <a:schemeClr val="dk1"/>
                </a:solidFill>
                <a:latin typeface="Corbel"/>
                <a:ea typeface="Corbel"/>
                <a:cs typeface="Corbel"/>
                <a:sym typeface="Corbel"/>
              </a:endParaRPr>
            </a:p>
          </p:txBody>
        </p:sp>
        <p:sp>
          <p:nvSpPr>
            <p:cNvPr id="266" name="Google Shape;266;p12"/>
            <p:cNvSpPr/>
            <p:nvPr/>
          </p:nvSpPr>
          <p:spPr>
            <a:xfrm>
              <a:off x="0" y="1940201"/>
              <a:ext cx="4238876" cy="1845147"/>
            </a:xfrm>
            <a:prstGeom prst="roundRect">
              <a:avLst>
                <a:gd name="adj" fmla="val 16667"/>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2"/>
            <p:cNvSpPr txBox="1"/>
            <p:nvPr/>
          </p:nvSpPr>
          <p:spPr>
            <a:xfrm>
              <a:off x="90073" y="2030274"/>
              <a:ext cx="4058730" cy="1665001"/>
            </a:xfrm>
            <a:prstGeom prst="rect">
              <a:avLst/>
            </a:prstGeom>
            <a:noFill/>
            <a:ln>
              <a:noFill/>
            </a:ln>
          </p:spPr>
          <p:txBody>
            <a:bodyPr spcFirstLastPara="1" wrap="square" lIns="137150" tIns="68575" rIns="137150" bIns="68575" anchor="ctr" anchorCtr="0">
              <a:noAutofit/>
            </a:bodyPr>
            <a:lstStyle/>
            <a:p>
              <a:pPr marL="0" marR="0" lvl="0" indent="0" algn="ctr" rtl="0">
                <a:lnSpc>
                  <a:spcPct val="90000"/>
                </a:lnSpc>
                <a:spcBef>
                  <a:spcPts val="0"/>
                </a:spcBef>
                <a:spcAft>
                  <a:spcPts val="0"/>
                </a:spcAft>
                <a:buClr>
                  <a:schemeClr val="dk1"/>
                </a:buClr>
                <a:buSzPts val="3600"/>
                <a:buFont typeface="Corbel"/>
                <a:buNone/>
              </a:pPr>
              <a:r>
                <a:rPr lang="en-US" sz="3600" b="1" dirty="0">
                  <a:solidFill>
                    <a:schemeClr val="accent2">
                      <a:lumMod val="20000"/>
                      <a:lumOff val="80000"/>
                    </a:schemeClr>
                  </a:solidFill>
                  <a:latin typeface="Corbel"/>
                  <a:ea typeface="Corbel"/>
                  <a:cs typeface="Corbel"/>
                  <a:sym typeface="Corbel"/>
                </a:rPr>
                <a:t>Zika </a:t>
              </a:r>
              <a:r>
                <a:rPr lang="en-US" sz="3600" b="1" dirty="0" err="1">
                  <a:solidFill>
                    <a:schemeClr val="accent2">
                      <a:lumMod val="20000"/>
                      <a:lumOff val="80000"/>
                    </a:schemeClr>
                  </a:solidFill>
                  <a:latin typeface="Corbel"/>
                  <a:ea typeface="Corbel"/>
                  <a:cs typeface="Corbel"/>
                  <a:sym typeface="Corbel"/>
                </a:rPr>
                <a:t>en</a:t>
              </a:r>
              <a:r>
                <a:rPr lang="en-US" sz="3600" b="1" dirty="0">
                  <a:solidFill>
                    <a:schemeClr val="accent2">
                      <a:lumMod val="20000"/>
                      <a:lumOff val="80000"/>
                    </a:schemeClr>
                  </a:solidFill>
                  <a:latin typeface="Corbel"/>
                  <a:ea typeface="Corbel"/>
                  <a:cs typeface="Corbel"/>
                  <a:sym typeface="Corbel"/>
                </a:rPr>
                <a:t> </a:t>
              </a:r>
              <a:r>
                <a:rPr lang="en-US" sz="3600" b="1" dirty="0" err="1">
                  <a:solidFill>
                    <a:schemeClr val="accent2">
                      <a:lumMod val="20000"/>
                      <a:lumOff val="80000"/>
                    </a:schemeClr>
                  </a:solidFill>
                  <a:latin typeface="Corbel"/>
                  <a:ea typeface="Corbel"/>
                  <a:cs typeface="Corbel"/>
                  <a:sym typeface="Corbel"/>
                </a:rPr>
                <a:t>embarazo</a:t>
              </a:r>
              <a:r>
                <a:rPr lang="en-US" sz="3600" b="1" dirty="0">
                  <a:solidFill>
                    <a:schemeClr val="accent2">
                      <a:lumMod val="20000"/>
                      <a:lumOff val="80000"/>
                    </a:schemeClr>
                  </a:solidFill>
                  <a:latin typeface="Corbel"/>
                  <a:ea typeface="Corbel"/>
                  <a:cs typeface="Corbel"/>
                  <a:sym typeface="Corbel"/>
                </a:rPr>
                <a:t> </a:t>
              </a:r>
              <a:endParaRPr dirty="0">
                <a:solidFill>
                  <a:schemeClr val="accent2">
                    <a:lumMod val="20000"/>
                    <a:lumOff val="80000"/>
                  </a:schemeClr>
                </a:solidFill>
              </a:endParaRPr>
            </a:p>
          </p:txBody>
        </p:sp>
        <p:sp>
          <p:nvSpPr>
            <p:cNvPr id="268" name="Google Shape;268;p12"/>
            <p:cNvSpPr/>
            <p:nvPr/>
          </p:nvSpPr>
          <p:spPr>
            <a:xfrm rot="5400000">
              <a:off x="7268708" y="1032289"/>
              <a:ext cx="1476118" cy="7535781"/>
            </a:xfrm>
            <a:prstGeom prst="round2SameRect">
              <a:avLst>
                <a:gd name="adj1" fmla="val 16667"/>
                <a:gd name="adj2" fmla="val 0"/>
              </a:avLst>
            </a:prstGeom>
            <a:solidFill>
              <a:srgbClr val="FEDDC9">
                <a:alpha val="89803"/>
              </a:srgbClr>
            </a:solidFill>
            <a:ln w="19050" cap="flat" cmpd="sng">
              <a:solidFill>
                <a:srgbClr val="FEDDC9">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2"/>
            <p:cNvSpPr txBox="1"/>
            <p:nvPr/>
          </p:nvSpPr>
          <p:spPr>
            <a:xfrm>
              <a:off x="4238877" y="4134178"/>
              <a:ext cx="7463723" cy="1332002"/>
            </a:xfrm>
            <a:prstGeom prst="rect">
              <a:avLst/>
            </a:prstGeom>
            <a:noFill/>
            <a:ln>
              <a:noFill/>
            </a:ln>
          </p:spPr>
          <p:txBody>
            <a:bodyPr spcFirstLastPara="1" wrap="square" lIns="60950" tIns="30475" rIns="60950" bIns="30475" anchor="ctr" anchorCtr="0">
              <a:noAutofit/>
            </a:bodyPr>
            <a:lstStyle/>
            <a:p>
              <a:pPr marL="171450" marR="0" lvl="1" indent="-171450" algn="l" rtl="0">
                <a:lnSpc>
                  <a:spcPct val="90000"/>
                </a:lnSpc>
                <a:spcBef>
                  <a:spcPts val="0"/>
                </a:spcBef>
                <a:spcAft>
                  <a:spcPts val="0"/>
                </a:spcAft>
                <a:buClr>
                  <a:schemeClr val="dk1"/>
                </a:buClr>
                <a:buSzPts val="1800"/>
                <a:buFont typeface="Corbel"/>
                <a:buChar char="•"/>
              </a:pPr>
              <a:r>
                <a:rPr lang="en-US" sz="1800" b="0" i="0" u="none" strike="noStrike" cap="none">
                  <a:solidFill>
                    <a:schemeClr val="dk1"/>
                  </a:solidFill>
                  <a:latin typeface="Corbel"/>
                  <a:ea typeface="Corbel"/>
                  <a:cs typeface="Corbel"/>
                  <a:sym typeface="Corbel"/>
                </a:rPr>
                <a:t>MICROCEFALIA</a:t>
              </a:r>
              <a:endParaRPr/>
            </a:p>
            <a:p>
              <a:pPr marL="171450" marR="0" lvl="1" indent="-171450" algn="l" rtl="0">
                <a:lnSpc>
                  <a:spcPct val="90000"/>
                </a:lnSpc>
                <a:spcBef>
                  <a:spcPts val="270"/>
                </a:spcBef>
                <a:spcAft>
                  <a:spcPts val="0"/>
                </a:spcAft>
                <a:buClr>
                  <a:schemeClr val="dk1"/>
                </a:buClr>
                <a:buSzPts val="1800"/>
                <a:buFont typeface="Corbel"/>
                <a:buChar char="•"/>
              </a:pPr>
              <a:r>
                <a:rPr lang="en-US" sz="1800" b="0" i="0" u="none" strike="noStrike" cap="none">
                  <a:solidFill>
                    <a:schemeClr val="dk1"/>
                  </a:solidFill>
                  <a:latin typeface="Corbel"/>
                  <a:ea typeface="Corbel"/>
                  <a:cs typeface="Corbel"/>
                  <a:sym typeface="Corbel"/>
                </a:rPr>
                <a:t>Anomalías del SNC</a:t>
              </a:r>
              <a:endParaRPr/>
            </a:p>
            <a:p>
              <a:pPr marL="171450" marR="0" lvl="1" indent="-171450" algn="l" rtl="0">
                <a:lnSpc>
                  <a:spcPct val="90000"/>
                </a:lnSpc>
                <a:spcBef>
                  <a:spcPts val="270"/>
                </a:spcBef>
                <a:spcAft>
                  <a:spcPts val="0"/>
                </a:spcAft>
                <a:buClr>
                  <a:schemeClr val="dk1"/>
                </a:buClr>
                <a:buSzPts val="1800"/>
                <a:buFont typeface="Corbel"/>
                <a:buChar char="•"/>
              </a:pPr>
              <a:r>
                <a:rPr lang="en-US" sz="1800" b="0" i="0" u="none" strike="noStrike" cap="none">
                  <a:solidFill>
                    <a:schemeClr val="dk1"/>
                  </a:solidFill>
                  <a:latin typeface="Corbel"/>
                  <a:ea typeface="Corbel"/>
                  <a:cs typeface="Corbel"/>
                  <a:sym typeface="Corbel"/>
                </a:rPr>
                <a:t>Alteraciones oculares</a:t>
              </a:r>
              <a:endParaRPr/>
            </a:p>
            <a:p>
              <a:pPr marL="171450" marR="0" lvl="1" indent="-171450" algn="l" rtl="0">
                <a:lnSpc>
                  <a:spcPct val="90000"/>
                </a:lnSpc>
                <a:spcBef>
                  <a:spcPts val="270"/>
                </a:spcBef>
                <a:spcAft>
                  <a:spcPts val="0"/>
                </a:spcAft>
                <a:buClr>
                  <a:schemeClr val="dk1"/>
                </a:buClr>
                <a:buSzPts val="1800"/>
                <a:buFont typeface="Corbel"/>
                <a:buChar char="•"/>
              </a:pPr>
              <a:r>
                <a:rPr lang="en-US" sz="1800" b="0" i="0" u="none" strike="noStrike" cap="none">
                  <a:solidFill>
                    <a:schemeClr val="dk1"/>
                  </a:solidFill>
                  <a:latin typeface="Corbel"/>
                  <a:ea typeface="Corbel"/>
                  <a:cs typeface="Corbel"/>
                  <a:sym typeface="Corbel"/>
                </a:rPr>
                <a:t>Hipoacusia</a:t>
              </a:r>
              <a:endParaRPr sz="1600" b="0" i="0" u="none" strike="noStrike" cap="none">
                <a:solidFill>
                  <a:schemeClr val="dk1"/>
                </a:solidFill>
                <a:latin typeface="Corbel"/>
                <a:ea typeface="Corbel"/>
                <a:cs typeface="Corbel"/>
                <a:sym typeface="Corbel"/>
              </a:endParaRPr>
            </a:p>
          </p:txBody>
        </p:sp>
        <p:sp>
          <p:nvSpPr>
            <p:cNvPr id="270" name="Google Shape;270;p12"/>
            <p:cNvSpPr/>
            <p:nvPr/>
          </p:nvSpPr>
          <p:spPr>
            <a:xfrm>
              <a:off x="0" y="3877606"/>
              <a:ext cx="4238876" cy="1845147"/>
            </a:xfrm>
            <a:prstGeom prst="roundRect">
              <a:avLst>
                <a:gd name="adj" fmla="val 16667"/>
              </a:avLst>
            </a:prstGeom>
            <a:solidFill>
              <a:schemeClr val="accent2">
                <a:lumMod val="7500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2"/>
            <p:cNvSpPr txBox="1"/>
            <p:nvPr/>
          </p:nvSpPr>
          <p:spPr>
            <a:xfrm>
              <a:off x="90073" y="3967679"/>
              <a:ext cx="4058730" cy="1665001"/>
            </a:xfrm>
            <a:prstGeom prst="rect">
              <a:avLst/>
            </a:prstGeom>
            <a:noFill/>
            <a:ln>
              <a:noFill/>
            </a:ln>
          </p:spPr>
          <p:txBody>
            <a:bodyPr spcFirstLastPara="1" wrap="square" lIns="137150" tIns="68575" rIns="137150" bIns="68575" anchor="ctr" anchorCtr="0">
              <a:noAutofit/>
            </a:bodyPr>
            <a:lstStyle/>
            <a:p>
              <a:pPr marL="0" marR="0" lvl="0" indent="0" algn="ctr" rtl="0">
                <a:lnSpc>
                  <a:spcPct val="90000"/>
                </a:lnSpc>
                <a:spcBef>
                  <a:spcPts val="0"/>
                </a:spcBef>
                <a:spcAft>
                  <a:spcPts val="0"/>
                </a:spcAft>
                <a:buClr>
                  <a:schemeClr val="dk1"/>
                </a:buClr>
                <a:buSzPts val="3600"/>
                <a:buFont typeface="Corbel"/>
                <a:buNone/>
              </a:pPr>
              <a:r>
                <a:rPr lang="en-US" sz="3600" b="1" dirty="0" err="1">
                  <a:solidFill>
                    <a:schemeClr val="accent2">
                      <a:lumMod val="20000"/>
                      <a:lumOff val="80000"/>
                    </a:schemeClr>
                  </a:solidFill>
                  <a:latin typeface="Corbel"/>
                  <a:ea typeface="Corbel"/>
                  <a:cs typeface="Corbel"/>
                  <a:sym typeface="Corbel"/>
                </a:rPr>
                <a:t>Síndrome</a:t>
              </a:r>
              <a:r>
                <a:rPr lang="en-US" sz="3600" b="1" dirty="0">
                  <a:solidFill>
                    <a:schemeClr val="accent2">
                      <a:lumMod val="20000"/>
                      <a:lumOff val="80000"/>
                    </a:schemeClr>
                  </a:solidFill>
                  <a:latin typeface="Corbel"/>
                  <a:ea typeface="Corbel"/>
                  <a:cs typeface="Corbel"/>
                  <a:sym typeface="Corbel"/>
                </a:rPr>
                <a:t> de </a:t>
              </a:r>
              <a:r>
                <a:rPr lang="en-US" sz="3600" b="1" dirty="0" err="1">
                  <a:solidFill>
                    <a:schemeClr val="accent2">
                      <a:lumMod val="20000"/>
                      <a:lumOff val="80000"/>
                    </a:schemeClr>
                  </a:solidFill>
                  <a:latin typeface="Corbel"/>
                  <a:ea typeface="Corbel"/>
                  <a:cs typeface="Corbel"/>
                  <a:sym typeface="Corbel"/>
                </a:rPr>
                <a:t>infección</a:t>
              </a:r>
              <a:r>
                <a:rPr lang="en-US" sz="3600" b="1" dirty="0">
                  <a:solidFill>
                    <a:schemeClr val="accent2">
                      <a:lumMod val="20000"/>
                      <a:lumOff val="80000"/>
                    </a:schemeClr>
                  </a:solidFill>
                  <a:latin typeface="Corbel"/>
                  <a:ea typeface="Corbel"/>
                  <a:cs typeface="Corbel"/>
                  <a:sym typeface="Corbel"/>
                </a:rPr>
                <a:t> </a:t>
              </a:r>
              <a:r>
                <a:rPr lang="en-US" sz="3600" b="1" dirty="0" err="1">
                  <a:solidFill>
                    <a:schemeClr val="accent2">
                      <a:lumMod val="20000"/>
                      <a:lumOff val="80000"/>
                    </a:schemeClr>
                  </a:solidFill>
                  <a:latin typeface="Corbel"/>
                  <a:ea typeface="Corbel"/>
                  <a:cs typeface="Corbel"/>
                  <a:sym typeface="Corbel"/>
                </a:rPr>
                <a:t>congénita</a:t>
              </a:r>
              <a:r>
                <a:rPr lang="en-US" sz="3600" b="1" dirty="0">
                  <a:solidFill>
                    <a:schemeClr val="accent2">
                      <a:lumMod val="20000"/>
                      <a:lumOff val="80000"/>
                    </a:schemeClr>
                  </a:solidFill>
                  <a:latin typeface="Corbel"/>
                  <a:ea typeface="Corbel"/>
                  <a:cs typeface="Corbel"/>
                  <a:sym typeface="Corbel"/>
                </a:rPr>
                <a:t> </a:t>
              </a:r>
              <a:r>
                <a:rPr lang="en-US" sz="3600" b="1" dirty="0" err="1">
                  <a:solidFill>
                    <a:schemeClr val="accent2">
                      <a:lumMod val="20000"/>
                      <a:lumOff val="80000"/>
                    </a:schemeClr>
                  </a:solidFill>
                  <a:latin typeface="Corbel"/>
                  <a:ea typeface="Corbel"/>
                  <a:cs typeface="Corbel"/>
                  <a:sym typeface="Corbel"/>
                </a:rPr>
                <a:t>por</a:t>
              </a:r>
              <a:r>
                <a:rPr lang="en-US" sz="3600" b="1" dirty="0">
                  <a:solidFill>
                    <a:schemeClr val="accent2">
                      <a:lumMod val="20000"/>
                      <a:lumOff val="80000"/>
                    </a:schemeClr>
                  </a:solidFill>
                  <a:latin typeface="Corbel"/>
                  <a:ea typeface="Corbel"/>
                  <a:cs typeface="Corbel"/>
                  <a:sym typeface="Corbel"/>
                </a:rPr>
                <a:t> Zika</a:t>
              </a:r>
              <a:endParaRPr dirty="0">
                <a:solidFill>
                  <a:schemeClr val="accent2">
                    <a:lumMod val="20000"/>
                    <a:lumOff val="80000"/>
                  </a:schemeClr>
                </a:solidFill>
              </a:endParaRPr>
            </a:p>
          </p:txBody>
        </p:sp>
      </p:grpSp>
      <p:sp>
        <p:nvSpPr>
          <p:cNvPr id="272" name="Google Shape;272;p12"/>
          <p:cNvSpPr txBox="1"/>
          <p:nvPr/>
        </p:nvSpPr>
        <p:spPr>
          <a:xfrm>
            <a:off x="7666892" y="5106353"/>
            <a:ext cx="3854548"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orbel"/>
                <a:ea typeface="Corbel"/>
                <a:cs typeface="Corbel"/>
                <a:sym typeface="Corbel"/>
              </a:rPr>
              <a:t>Contracturas articulares congénitas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orbel"/>
                <a:ea typeface="Corbel"/>
                <a:cs typeface="Corbel"/>
                <a:sym typeface="Corbel"/>
              </a:rPr>
              <a:t>Abortos espontáneos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orbel"/>
                <a:ea typeface="Corbel"/>
                <a:cs typeface="Corbel"/>
                <a:sym typeface="Corbel"/>
              </a:rPr>
              <a:t>RCIU</a:t>
            </a:r>
            <a:endParaRPr/>
          </a:p>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graphicFrame>
        <p:nvGraphicFramePr>
          <p:cNvPr id="277" name="Google Shape;277;p16"/>
          <p:cNvGraphicFramePr/>
          <p:nvPr>
            <p:extLst>
              <p:ext uri="{D42A27DB-BD31-4B8C-83A1-F6EECF244321}">
                <p14:modId xmlns:p14="http://schemas.microsoft.com/office/powerpoint/2010/main" val="2717971444"/>
              </p:ext>
            </p:extLst>
          </p:nvPr>
        </p:nvGraphicFramePr>
        <p:xfrm>
          <a:off x="764343" y="220717"/>
          <a:ext cx="10663275" cy="6411965"/>
        </p:xfrm>
        <a:graphic>
          <a:graphicData uri="http://schemas.openxmlformats.org/drawingml/2006/table">
            <a:tbl>
              <a:tblPr firstRow="1">
                <a:noFill/>
                <a:tableStyleId>{0E86062E-FA50-4612-A8AA-3694D402E5F8}</a:tableStyleId>
              </a:tblPr>
              <a:tblGrid>
                <a:gridCol w="2655750">
                  <a:extLst>
                    <a:ext uri="{9D8B030D-6E8A-4147-A177-3AD203B41FA5}">
                      <a16:colId xmlns:a16="http://schemas.microsoft.com/office/drawing/2014/main" val="20000"/>
                    </a:ext>
                  </a:extLst>
                </a:gridCol>
                <a:gridCol w="2673275">
                  <a:extLst>
                    <a:ext uri="{9D8B030D-6E8A-4147-A177-3AD203B41FA5}">
                      <a16:colId xmlns:a16="http://schemas.microsoft.com/office/drawing/2014/main" val="20001"/>
                    </a:ext>
                  </a:extLst>
                </a:gridCol>
                <a:gridCol w="2667125">
                  <a:extLst>
                    <a:ext uri="{9D8B030D-6E8A-4147-A177-3AD203B41FA5}">
                      <a16:colId xmlns:a16="http://schemas.microsoft.com/office/drawing/2014/main" val="20002"/>
                    </a:ext>
                  </a:extLst>
                </a:gridCol>
                <a:gridCol w="2667125">
                  <a:extLst>
                    <a:ext uri="{9D8B030D-6E8A-4147-A177-3AD203B41FA5}">
                      <a16:colId xmlns:a16="http://schemas.microsoft.com/office/drawing/2014/main" val="20003"/>
                    </a:ext>
                  </a:extLst>
                </a:gridCol>
              </a:tblGrid>
              <a:tr h="436575">
                <a:tc>
                  <a:txBody>
                    <a:bodyPr/>
                    <a:lstStyle/>
                    <a:p>
                      <a:pPr marL="0" marR="0" lvl="0" indent="0" algn="ctr"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3">
                  <a:txBody>
                    <a:bodyPr/>
                    <a:lstStyle/>
                    <a:p>
                      <a:pPr marL="0" marR="0" lvl="0" indent="0" algn="ctr" rtl="0">
                        <a:spcBef>
                          <a:spcPts val="0"/>
                        </a:spcBef>
                        <a:spcAft>
                          <a:spcPts val="0"/>
                        </a:spcAft>
                        <a:buNone/>
                      </a:pPr>
                      <a:r>
                        <a:rPr lang="en-US" sz="2400"/>
                        <a:t>Síndrome Febril Agudo Inespecífico</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s-AR"/>
                    </a:p>
                  </a:txBody>
                  <a:tcPr/>
                </a:tc>
                <a:tc hMerge="1">
                  <a:txBody>
                    <a:bodyPr/>
                    <a:lstStyle/>
                    <a:p>
                      <a:endParaRPr lang="es-AR"/>
                    </a:p>
                  </a:txBody>
                  <a:tcPr/>
                </a:tc>
                <a:extLst>
                  <a:ext uri="{0D108BD9-81ED-4DB2-BD59-A6C34878D82A}">
                    <a16:rowId xmlns:a16="http://schemas.microsoft.com/office/drawing/2014/main" val="10000"/>
                  </a:ext>
                </a:extLst>
              </a:tr>
              <a:tr h="500050">
                <a:tc>
                  <a:txBody>
                    <a:bodyPr/>
                    <a:lstStyle/>
                    <a:p>
                      <a:pPr marL="0" marR="0" lvl="0" indent="0" algn="l" rtl="0">
                        <a:spcBef>
                          <a:spcPts val="0"/>
                        </a:spcBef>
                        <a:spcAft>
                          <a:spcPts val="0"/>
                        </a:spcAft>
                        <a:buNone/>
                      </a:pPr>
                      <a:r>
                        <a:rPr lang="en-US" sz="1800"/>
                        <a:t>Signos y síntomas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3E06F"/>
                    </a:solidFill>
                  </a:tcPr>
                </a:tc>
                <a:tc>
                  <a:txBody>
                    <a:bodyPr/>
                    <a:lstStyle/>
                    <a:p>
                      <a:pPr marL="0" marR="0" lvl="0" indent="0" algn="ctr" rtl="0">
                        <a:spcBef>
                          <a:spcPts val="0"/>
                        </a:spcBef>
                        <a:spcAft>
                          <a:spcPts val="0"/>
                        </a:spcAft>
                        <a:buNone/>
                      </a:pPr>
                      <a:r>
                        <a:rPr lang="en-US" sz="1800" b="1">
                          <a:solidFill>
                            <a:schemeClr val="lt1"/>
                          </a:solidFill>
                        </a:rPr>
                        <a:t>DENGUE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06062"/>
                    </a:solidFill>
                  </a:tcPr>
                </a:tc>
                <a:tc>
                  <a:txBody>
                    <a:bodyPr/>
                    <a:lstStyle/>
                    <a:p>
                      <a:pPr marL="0" marR="0" lvl="0" indent="0" algn="ctr" rtl="0">
                        <a:spcBef>
                          <a:spcPts val="0"/>
                        </a:spcBef>
                        <a:spcAft>
                          <a:spcPts val="0"/>
                        </a:spcAft>
                        <a:buNone/>
                      </a:pPr>
                      <a:r>
                        <a:rPr lang="en-US" sz="1800" b="1">
                          <a:solidFill>
                            <a:schemeClr val="lt1"/>
                          </a:solidFill>
                        </a:rPr>
                        <a:t>CHIKUNGUNYA</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B3C19"/>
                    </a:solidFill>
                  </a:tcPr>
                </a:tc>
                <a:tc>
                  <a:txBody>
                    <a:bodyPr/>
                    <a:lstStyle/>
                    <a:p>
                      <a:pPr marL="0" marR="0" lvl="0" indent="0" algn="ctr" rtl="0">
                        <a:spcBef>
                          <a:spcPts val="0"/>
                        </a:spcBef>
                        <a:spcAft>
                          <a:spcPts val="0"/>
                        </a:spcAft>
                        <a:buNone/>
                      </a:pPr>
                      <a:r>
                        <a:rPr lang="en-US" sz="1800" b="1">
                          <a:solidFill>
                            <a:schemeClr val="lt1"/>
                          </a:solidFill>
                        </a:rPr>
                        <a:t>ZIKA</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306786"/>
                    </a:solidFill>
                  </a:tcPr>
                </a:tc>
                <a:extLst>
                  <a:ext uri="{0D108BD9-81ED-4DB2-BD59-A6C34878D82A}">
                    <a16:rowId xmlns:a16="http://schemas.microsoft.com/office/drawing/2014/main" val="10001"/>
                  </a:ext>
                </a:extLst>
              </a:tr>
              <a:tr h="912375">
                <a:tc>
                  <a:txBody>
                    <a:bodyPr/>
                    <a:lstStyle/>
                    <a:p>
                      <a:pPr marL="0" marR="0" lvl="0" indent="0" algn="l" rtl="0">
                        <a:spcBef>
                          <a:spcPts val="0"/>
                        </a:spcBef>
                        <a:spcAft>
                          <a:spcPts val="0"/>
                        </a:spcAft>
                        <a:buNone/>
                      </a:pPr>
                      <a:r>
                        <a:rPr lang="en-US" sz="1800" dirty="0" err="1"/>
                        <a:t>Exantema</a:t>
                      </a:r>
                      <a:r>
                        <a:rPr lang="en-US" sz="1800" dirty="0"/>
                        <a:t> y </a:t>
                      </a:r>
                      <a:r>
                        <a:rPr lang="en-US" sz="1800" dirty="0" err="1"/>
                        <a:t>prurito</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solidFill>
                            <a:schemeClr val="lt1"/>
                          </a:solidFill>
                        </a:rPr>
                        <a:t>No característico</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solidFill>
                  </a:tcPr>
                </a:tc>
                <a:tc>
                  <a:txBody>
                    <a:bodyPr/>
                    <a:lstStyle/>
                    <a:p>
                      <a:pPr marL="0" marR="0" lvl="0" indent="0" algn="ctr" rtl="0">
                        <a:spcBef>
                          <a:spcPts val="0"/>
                        </a:spcBef>
                        <a:spcAft>
                          <a:spcPts val="0"/>
                        </a:spcAft>
                        <a:buNone/>
                      </a:pPr>
                      <a:r>
                        <a:rPr lang="en-US" sz="1800">
                          <a:solidFill>
                            <a:schemeClr val="lt1"/>
                          </a:solidFill>
                        </a:rPr>
                        <a:t>No característico</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b="1" dirty="0">
                          <a:solidFill>
                            <a:schemeClr val="tx1"/>
                          </a:solidFill>
                        </a:rPr>
                        <a:t>Maculo-papular </a:t>
                      </a:r>
                      <a:r>
                        <a:rPr lang="en-US" sz="1800" b="1" dirty="0" err="1">
                          <a:solidFill>
                            <a:schemeClr val="tx1"/>
                          </a:solidFill>
                        </a:rPr>
                        <a:t>cefalocaudal</a:t>
                      </a:r>
                      <a:endParaRPr b="1" dirty="0">
                        <a:solidFill>
                          <a:schemeClr val="tx1"/>
                        </a:solidFill>
                      </a:endParaRPr>
                    </a:p>
                    <a:p>
                      <a:pPr marL="0" marR="0" lvl="0" indent="0" algn="ctr" rtl="0">
                        <a:spcBef>
                          <a:spcPts val="0"/>
                        </a:spcBef>
                        <a:spcAft>
                          <a:spcPts val="0"/>
                        </a:spcAft>
                        <a:buNone/>
                      </a:pPr>
                      <a:r>
                        <a:rPr lang="en-US" sz="1800" b="1" dirty="0" err="1">
                          <a:solidFill>
                            <a:schemeClr val="tx1"/>
                          </a:solidFill>
                        </a:rPr>
                        <a:t>Desde</a:t>
                      </a:r>
                      <a:r>
                        <a:rPr lang="en-US" sz="1800" b="1" dirty="0">
                          <a:solidFill>
                            <a:schemeClr val="tx1"/>
                          </a:solidFill>
                        </a:rPr>
                        <a:t> </a:t>
                      </a:r>
                      <a:r>
                        <a:rPr lang="en-US" sz="1800" b="1" dirty="0" err="1">
                          <a:solidFill>
                            <a:schemeClr val="tx1"/>
                          </a:solidFill>
                        </a:rPr>
                        <a:t>el</a:t>
                      </a:r>
                      <a:r>
                        <a:rPr lang="en-US" sz="1800" b="1" dirty="0">
                          <a:solidFill>
                            <a:schemeClr val="tx1"/>
                          </a:solidFill>
                        </a:rPr>
                        <a:t> 1° día </a:t>
                      </a:r>
                      <a:endParaRPr b="1" dirty="0">
                        <a:solidFill>
                          <a:schemeClr val="tx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solidFill>
                  </a:tcPr>
                </a:tc>
                <a:extLst>
                  <a:ext uri="{0D108BD9-81ED-4DB2-BD59-A6C34878D82A}">
                    <a16:rowId xmlns:a16="http://schemas.microsoft.com/office/drawing/2014/main" val="10002"/>
                  </a:ext>
                </a:extLst>
              </a:tr>
              <a:tr h="619825">
                <a:tc>
                  <a:txBody>
                    <a:bodyPr/>
                    <a:lstStyle/>
                    <a:p>
                      <a:pPr marL="0" marR="0" lvl="0" indent="0" algn="l" rtl="0">
                        <a:spcBef>
                          <a:spcPts val="0"/>
                        </a:spcBef>
                        <a:spcAft>
                          <a:spcPts val="0"/>
                        </a:spcAft>
                        <a:buNone/>
                      </a:pPr>
                      <a:r>
                        <a:rPr lang="en-US" sz="1800"/>
                        <a:t>Poliartritis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solidFill>
                            <a:schemeClr val="lt1"/>
                          </a:solidFill>
                        </a:rPr>
                        <a:t>Ausente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solidFill>
                  </a:tcPr>
                </a:tc>
                <a:tc>
                  <a:txBody>
                    <a:bodyPr/>
                    <a:lstStyle/>
                    <a:p>
                      <a:pPr marL="0" marR="0" lvl="0" indent="0" algn="ctr" rtl="0">
                        <a:spcBef>
                          <a:spcPts val="0"/>
                        </a:spcBef>
                        <a:spcAft>
                          <a:spcPts val="0"/>
                        </a:spcAft>
                        <a:buNone/>
                      </a:pPr>
                      <a:r>
                        <a:rPr lang="en-US" sz="1800" b="1" dirty="0" err="1">
                          <a:solidFill>
                            <a:schemeClr val="tx1"/>
                          </a:solidFill>
                        </a:rPr>
                        <a:t>Frecuente</a:t>
                      </a:r>
                      <a:r>
                        <a:rPr lang="en-US" sz="1800" b="1" dirty="0">
                          <a:solidFill>
                            <a:schemeClr val="tx1"/>
                          </a:solidFill>
                        </a:rPr>
                        <a:t> </a:t>
                      </a:r>
                      <a:endParaRPr b="1" dirty="0">
                        <a:solidFill>
                          <a:schemeClr val="tx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a:solidFill>
                            <a:schemeClr val="lt1"/>
                          </a:solidFill>
                        </a:rPr>
                        <a:t>Frecuente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solidFill>
                  </a:tcPr>
                </a:tc>
                <a:extLst>
                  <a:ext uri="{0D108BD9-81ED-4DB2-BD59-A6C34878D82A}">
                    <a16:rowId xmlns:a16="http://schemas.microsoft.com/office/drawing/2014/main" val="10003"/>
                  </a:ext>
                </a:extLst>
              </a:tr>
              <a:tr h="500050">
                <a:tc>
                  <a:txBody>
                    <a:bodyPr/>
                    <a:lstStyle/>
                    <a:p>
                      <a:pPr marL="0" marR="0" lvl="0" indent="0" algn="l" rtl="0">
                        <a:spcBef>
                          <a:spcPts val="0"/>
                        </a:spcBef>
                        <a:spcAft>
                          <a:spcPts val="0"/>
                        </a:spcAft>
                        <a:buNone/>
                      </a:pPr>
                      <a:r>
                        <a:rPr lang="en-US" sz="1800"/>
                        <a:t>Conjuntivitis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dirty="0">
                          <a:solidFill>
                            <a:schemeClr val="lt1"/>
                          </a:solidFill>
                        </a:rPr>
                        <a:t>Poco </a:t>
                      </a:r>
                      <a:r>
                        <a:rPr lang="en-US" sz="1800" dirty="0" err="1">
                          <a:solidFill>
                            <a:schemeClr val="lt1"/>
                          </a:solidFill>
                        </a:rPr>
                        <a:t>frecuente</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solidFill>
                  </a:tcPr>
                </a:tc>
                <a:tc>
                  <a:txBody>
                    <a:bodyPr/>
                    <a:lstStyle/>
                    <a:p>
                      <a:pPr marL="0" marR="0" lvl="0" indent="0" algn="ctr" rtl="0">
                        <a:spcBef>
                          <a:spcPts val="0"/>
                        </a:spcBef>
                        <a:spcAft>
                          <a:spcPts val="0"/>
                        </a:spcAft>
                        <a:buNone/>
                      </a:pPr>
                      <a:r>
                        <a:rPr lang="en-US" sz="1800">
                          <a:solidFill>
                            <a:schemeClr val="lt1"/>
                          </a:solidFill>
                        </a:rPr>
                        <a:t>Poco frecuente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b="1" dirty="0">
                          <a:solidFill>
                            <a:schemeClr val="tx1"/>
                          </a:solidFill>
                        </a:rPr>
                        <a:t>Muy </a:t>
                      </a:r>
                      <a:r>
                        <a:rPr lang="en-US" sz="1800" b="1" dirty="0" err="1">
                          <a:solidFill>
                            <a:schemeClr val="tx1"/>
                          </a:solidFill>
                        </a:rPr>
                        <a:t>frecuente</a:t>
                      </a:r>
                      <a:endParaRPr b="1" dirty="0">
                        <a:solidFill>
                          <a:schemeClr val="tx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solidFill>
                  </a:tcPr>
                </a:tc>
                <a:extLst>
                  <a:ext uri="{0D108BD9-81ED-4DB2-BD59-A6C34878D82A}">
                    <a16:rowId xmlns:a16="http://schemas.microsoft.com/office/drawing/2014/main" val="10004"/>
                  </a:ext>
                </a:extLst>
              </a:tr>
              <a:tr h="638675">
                <a:tc>
                  <a:txBody>
                    <a:bodyPr/>
                    <a:lstStyle/>
                    <a:p>
                      <a:pPr marL="0" marR="0" lvl="0" indent="0" algn="l" rtl="0">
                        <a:spcBef>
                          <a:spcPts val="0"/>
                        </a:spcBef>
                        <a:spcAft>
                          <a:spcPts val="0"/>
                        </a:spcAft>
                        <a:buNone/>
                      </a:pPr>
                      <a:r>
                        <a:rPr lang="en-US" sz="1800"/>
                        <a:t>Manifestaciones neurológicas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solidFill>
                            <a:schemeClr val="lt1"/>
                          </a:solidFill>
                        </a:rPr>
                        <a:t>Poco frecuente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solidFill>
                  </a:tcPr>
                </a:tc>
                <a:tc>
                  <a:txBody>
                    <a:bodyPr/>
                    <a:lstStyle/>
                    <a:p>
                      <a:pPr marL="0" marR="0" lvl="0" indent="0" algn="ctr" rtl="0">
                        <a:spcBef>
                          <a:spcPts val="0"/>
                        </a:spcBef>
                        <a:spcAft>
                          <a:spcPts val="0"/>
                        </a:spcAft>
                        <a:buNone/>
                      </a:pPr>
                      <a:r>
                        <a:rPr lang="en-US" sz="1800" dirty="0">
                          <a:solidFill>
                            <a:schemeClr val="lt1"/>
                          </a:solidFill>
                        </a:rPr>
                        <a:t>Poco </a:t>
                      </a:r>
                      <a:r>
                        <a:rPr lang="en-US" sz="1800" dirty="0" err="1">
                          <a:solidFill>
                            <a:schemeClr val="lt1"/>
                          </a:solidFill>
                        </a:rPr>
                        <a:t>frecuente</a:t>
                      </a:r>
                      <a:r>
                        <a:rPr lang="en-US" sz="1800" dirty="0">
                          <a:solidFill>
                            <a:schemeClr val="lt1"/>
                          </a:solidFill>
                        </a:rPr>
                        <a:t> </a:t>
                      </a:r>
                      <a:endParaRPr dirty="0"/>
                    </a:p>
                    <a:p>
                      <a:pPr marL="0" marR="0" lvl="0" indent="0" algn="ctr" rtl="0">
                        <a:spcBef>
                          <a:spcPts val="0"/>
                        </a:spcBef>
                        <a:spcAft>
                          <a:spcPts val="0"/>
                        </a:spcAft>
                        <a:buNone/>
                      </a:pPr>
                      <a:r>
                        <a:rPr lang="en-US" sz="1800" b="1" dirty="0">
                          <a:solidFill>
                            <a:schemeClr val="tx1"/>
                          </a:solidFill>
                        </a:rPr>
                        <a:t>Grave </a:t>
                      </a:r>
                      <a:r>
                        <a:rPr lang="en-US" sz="1800" b="1" dirty="0" err="1">
                          <a:solidFill>
                            <a:schemeClr val="tx1"/>
                          </a:solidFill>
                        </a:rPr>
                        <a:t>en</a:t>
                      </a:r>
                      <a:r>
                        <a:rPr lang="en-US" sz="1800" b="1" dirty="0">
                          <a:solidFill>
                            <a:schemeClr val="tx1"/>
                          </a:solidFill>
                        </a:rPr>
                        <a:t> </a:t>
                      </a:r>
                      <a:r>
                        <a:rPr lang="en-US" sz="1800" b="1" dirty="0" err="1">
                          <a:solidFill>
                            <a:schemeClr val="tx1"/>
                          </a:solidFill>
                        </a:rPr>
                        <a:t>neonatos</a:t>
                      </a:r>
                      <a:endParaRPr b="1" dirty="0">
                        <a:solidFill>
                          <a:schemeClr val="tx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b="1" dirty="0" err="1">
                          <a:solidFill>
                            <a:schemeClr val="tx1"/>
                          </a:solidFill>
                        </a:rPr>
                        <a:t>Posible</a:t>
                      </a:r>
                      <a:r>
                        <a:rPr lang="en-US" sz="1800" b="1" dirty="0">
                          <a:solidFill>
                            <a:schemeClr val="tx1"/>
                          </a:solidFill>
                        </a:rPr>
                        <a:t> y grave </a:t>
                      </a:r>
                      <a:endParaRPr b="1" dirty="0">
                        <a:solidFill>
                          <a:schemeClr val="tx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solidFill>
                  </a:tcPr>
                </a:tc>
                <a:extLst>
                  <a:ext uri="{0D108BD9-81ED-4DB2-BD59-A6C34878D82A}">
                    <a16:rowId xmlns:a16="http://schemas.microsoft.com/office/drawing/2014/main" val="10005"/>
                  </a:ext>
                </a:extLst>
              </a:tr>
              <a:tr h="500050">
                <a:tc>
                  <a:txBody>
                    <a:bodyPr/>
                    <a:lstStyle/>
                    <a:p>
                      <a:pPr marL="0" marR="0" lvl="0" indent="0" algn="l" rtl="0">
                        <a:spcBef>
                          <a:spcPts val="0"/>
                        </a:spcBef>
                        <a:spcAft>
                          <a:spcPts val="0"/>
                        </a:spcAft>
                        <a:buNone/>
                      </a:pPr>
                      <a:r>
                        <a:rPr lang="en-US" sz="1800"/>
                        <a:t>Edema de manos y pies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solidFill>
                            <a:schemeClr val="lt1"/>
                          </a:solidFill>
                        </a:rPr>
                        <a:t>Poco frecuente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solidFill>
                  </a:tcPr>
                </a:tc>
                <a:tc>
                  <a:txBody>
                    <a:bodyPr/>
                    <a:lstStyle/>
                    <a:p>
                      <a:pPr marL="0" marR="0" lvl="0" indent="0" algn="ctr" rtl="0">
                        <a:spcBef>
                          <a:spcPts val="0"/>
                        </a:spcBef>
                        <a:spcAft>
                          <a:spcPts val="0"/>
                        </a:spcAft>
                        <a:buNone/>
                      </a:pPr>
                      <a:r>
                        <a:rPr lang="en-US" sz="1800" b="1" dirty="0" err="1">
                          <a:solidFill>
                            <a:schemeClr val="tx1"/>
                          </a:solidFill>
                        </a:rPr>
                        <a:t>Frecuente</a:t>
                      </a:r>
                      <a:endParaRPr b="1" dirty="0">
                        <a:solidFill>
                          <a:schemeClr val="tx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a:solidFill>
                            <a:schemeClr val="lt1"/>
                          </a:solidFill>
                        </a:rPr>
                        <a:t>Poco frecuente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solidFill>
                  </a:tcPr>
                </a:tc>
                <a:extLst>
                  <a:ext uri="{0D108BD9-81ED-4DB2-BD59-A6C34878D82A}">
                    <a16:rowId xmlns:a16="http://schemas.microsoft.com/office/drawing/2014/main" val="10006"/>
                  </a:ext>
                </a:extLst>
              </a:tr>
              <a:tr h="500050">
                <a:tc>
                  <a:txBody>
                    <a:bodyPr/>
                    <a:lstStyle/>
                    <a:p>
                      <a:pPr marL="0" marR="0" lvl="0" indent="0" algn="l" rtl="0">
                        <a:spcBef>
                          <a:spcPts val="0"/>
                        </a:spcBef>
                        <a:spcAft>
                          <a:spcPts val="0"/>
                        </a:spcAft>
                        <a:buNone/>
                      </a:pPr>
                      <a:r>
                        <a:rPr lang="en-US" sz="1800"/>
                        <a:t>Dolor abdominal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err="1">
                          <a:solidFill>
                            <a:schemeClr val="tx1"/>
                          </a:solidFill>
                        </a:rPr>
                        <a:t>Signo</a:t>
                      </a:r>
                      <a:r>
                        <a:rPr lang="en-US" sz="1800" b="1" dirty="0">
                          <a:solidFill>
                            <a:schemeClr val="tx1"/>
                          </a:solidFill>
                        </a:rPr>
                        <a:t> de </a:t>
                      </a:r>
                      <a:r>
                        <a:rPr lang="en-US" sz="1800" b="1" dirty="0" err="1">
                          <a:solidFill>
                            <a:schemeClr val="tx1"/>
                          </a:solidFill>
                        </a:rPr>
                        <a:t>alarma</a:t>
                      </a:r>
                      <a:r>
                        <a:rPr lang="en-US" sz="1800" b="1" dirty="0">
                          <a:solidFill>
                            <a:schemeClr val="tx1"/>
                          </a:solidFill>
                        </a:rPr>
                        <a:t> </a:t>
                      </a:r>
                      <a:endParaRPr b="1" dirty="0">
                        <a:solidFill>
                          <a:schemeClr val="tx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solidFill>
                  </a:tcPr>
                </a:tc>
                <a:tc>
                  <a:txBody>
                    <a:bodyPr/>
                    <a:lstStyle/>
                    <a:p>
                      <a:pPr marL="0" marR="0" lvl="0" indent="0" algn="ctr" rtl="0">
                        <a:spcBef>
                          <a:spcPts val="0"/>
                        </a:spcBef>
                        <a:spcAft>
                          <a:spcPts val="0"/>
                        </a:spcAft>
                        <a:buNone/>
                      </a:pPr>
                      <a:r>
                        <a:rPr lang="en-US" sz="1800">
                          <a:solidFill>
                            <a:schemeClr val="lt1"/>
                          </a:solidFill>
                        </a:rPr>
                        <a:t>No se presenta</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a:solidFill>
                            <a:schemeClr val="lt1"/>
                          </a:solidFill>
                        </a:rPr>
                        <a:t>No se presenta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solidFill>
                  </a:tcPr>
                </a:tc>
                <a:extLst>
                  <a:ext uri="{0D108BD9-81ED-4DB2-BD59-A6C34878D82A}">
                    <a16:rowId xmlns:a16="http://schemas.microsoft.com/office/drawing/2014/main" val="10007"/>
                  </a:ext>
                </a:extLst>
              </a:tr>
              <a:tr h="500050">
                <a:tc>
                  <a:txBody>
                    <a:bodyPr/>
                    <a:lstStyle/>
                    <a:p>
                      <a:pPr marL="0" marR="0" lvl="0" indent="0" algn="l" rtl="0">
                        <a:spcBef>
                          <a:spcPts val="0"/>
                        </a:spcBef>
                        <a:spcAft>
                          <a:spcPts val="0"/>
                        </a:spcAft>
                        <a:buNone/>
                      </a:pPr>
                      <a:r>
                        <a:rPr lang="en-US" sz="1800"/>
                        <a:t>Sangrado de mucosas</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err="1">
                          <a:solidFill>
                            <a:schemeClr val="tx1"/>
                          </a:solidFill>
                        </a:rPr>
                        <a:t>Signo</a:t>
                      </a:r>
                      <a:r>
                        <a:rPr lang="en-US" sz="1800" b="1" dirty="0">
                          <a:solidFill>
                            <a:schemeClr val="tx1"/>
                          </a:solidFill>
                        </a:rPr>
                        <a:t> de </a:t>
                      </a:r>
                      <a:r>
                        <a:rPr lang="en-US" sz="1800" b="1" dirty="0" err="1">
                          <a:solidFill>
                            <a:schemeClr val="tx1"/>
                          </a:solidFill>
                        </a:rPr>
                        <a:t>alarma</a:t>
                      </a:r>
                      <a:r>
                        <a:rPr lang="en-US" sz="1800" b="1" dirty="0">
                          <a:solidFill>
                            <a:schemeClr val="tx1"/>
                          </a:solidFill>
                        </a:rPr>
                        <a:t> </a:t>
                      </a:r>
                      <a:endParaRPr b="1" dirty="0">
                        <a:solidFill>
                          <a:schemeClr val="tx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solidFill>
                  </a:tcPr>
                </a:tc>
                <a:tc>
                  <a:txBody>
                    <a:bodyPr/>
                    <a:lstStyle/>
                    <a:p>
                      <a:pPr marL="0" marR="0" lvl="0" indent="0" algn="ctr" rtl="0">
                        <a:spcBef>
                          <a:spcPts val="0"/>
                        </a:spcBef>
                        <a:spcAft>
                          <a:spcPts val="0"/>
                        </a:spcAft>
                        <a:buNone/>
                      </a:pPr>
                      <a:r>
                        <a:rPr lang="en-US" sz="1800">
                          <a:solidFill>
                            <a:schemeClr val="lt1"/>
                          </a:solidFill>
                        </a:rPr>
                        <a:t>Muy poco frecuente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a:solidFill>
                            <a:schemeClr val="lt1"/>
                          </a:solidFill>
                        </a:rPr>
                        <a:t>Muy poco frecuente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solidFill>
                  </a:tcPr>
                </a:tc>
                <a:extLst>
                  <a:ext uri="{0D108BD9-81ED-4DB2-BD59-A6C34878D82A}">
                    <a16:rowId xmlns:a16="http://schemas.microsoft.com/office/drawing/2014/main" val="10008"/>
                  </a:ext>
                </a:extLst>
              </a:tr>
              <a:tr h="638675">
                <a:tc>
                  <a:txBody>
                    <a:bodyPr/>
                    <a:lstStyle/>
                    <a:p>
                      <a:pPr marL="0" marR="0" lvl="0" indent="0" algn="l" rtl="0">
                        <a:spcBef>
                          <a:spcPts val="0"/>
                        </a:spcBef>
                        <a:spcAft>
                          <a:spcPts val="0"/>
                        </a:spcAft>
                        <a:buNone/>
                      </a:pPr>
                      <a:r>
                        <a:rPr lang="en-US" sz="1800"/>
                        <a:t>Shock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chemeClr val="tx1"/>
                          </a:solidFill>
                        </a:rPr>
                        <a:t>Es la forma grave </a:t>
                      </a:r>
                      <a:r>
                        <a:rPr lang="en-US" sz="1800" b="1" dirty="0" err="1">
                          <a:solidFill>
                            <a:schemeClr val="tx1"/>
                          </a:solidFill>
                        </a:rPr>
                        <a:t>más</a:t>
                      </a:r>
                      <a:r>
                        <a:rPr lang="en-US" sz="1800" b="1" dirty="0">
                          <a:solidFill>
                            <a:schemeClr val="tx1"/>
                          </a:solidFill>
                        </a:rPr>
                        <a:t> </a:t>
                      </a:r>
                      <a:r>
                        <a:rPr lang="en-US" sz="1800" b="1" dirty="0" err="1">
                          <a:solidFill>
                            <a:schemeClr val="tx1"/>
                          </a:solidFill>
                        </a:rPr>
                        <a:t>frecuente</a:t>
                      </a:r>
                      <a:endParaRPr b="1" dirty="0">
                        <a:solidFill>
                          <a:schemeClr val="tx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solidFill>
                  </a:tcPr>
                </a:tc>
                <a:tc>
                  <a:txBody>
                    <a:bodyPr/>
                    <a:lstStyle/>
                    <a:p>
                      <a:pPr marL="0" marR="0" lvl="0" indent="0" algn="ctr" rtl="0">
                        <a:spcBef>
                          <a:spcPts val="0"/>
                        </a:spcBef>
                        <a:spcAft>
                          <a:spcPts val="0"/>
                        </a:spcAft>
                        <a:buNone/>
                      </a:pPr>
                      <a:r>
                        <a:rPr lang="en-US" sz="1800">
                          <a:solidFill>
                            <a:schemeClr val="lt1"/>
                          </a:solidFill>
                        </a:rPr>
                        <a:t>Poco frecuente</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a:solidFill>
                            <a:schemeClr val="lt1"/>
                          </a:solidFill>
                        </a:rPr>
                        <a:t>No se conoce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solidFill>
                  </a:tcPr>
                </a:tc>
                <a:extLst>
                  <a:ext uri="{0D108BD9-81ED-4DB2-BD59-A6C34878D82A}">
                    <a16:rowId xmlns:a16="http://schemas.microsoft.com/office/drawing/2014/main" val="10009"/>
                  </a:ext>
                </a:extLst>
              </a:tr>
              <a:tr h="638675">
                <a:tc>
                  <a:txBody>
                    <a:bodyPr/>
                    <a:lstStyle/>
                    <a:p>
                      <a:pPr marL="0" marR="0" lvl="0" indent="0" algn="l" rtl="0">
                        <a:spcBef>
                          <a:spcPts val="0"/>
                        </a:spcBef>
                        <a:spcAft>
                          <a:spcPts val="0"/>
                        </a:spcAft>
                        <a:buNone/>
                      </a:pPr>
                      <a:r>
                        <a:rPr lang="en-US" sz="1800"/>
                        <a:t>Consideraciones particulares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err="1">
                          <a:solidFill>
                            <a:schemeClr val="tx1"/>
                          </a:solidFill>
                        </a:rPr>
                        <a:t>Riesgo</a:t>
                      </a:r>
                      <a:r>
                        <a:rPr lang="en-US" sz="1800" b="1" dirty="0">
                          <a:solidFill>
                            <a:schemeClr val="tx1"/>
                          </a:solidFill>
                        </a:rPr>
                        <a:t> de </a:t>
                      </a:r>
                      <a:r>
                        <a:rPr lang="en-US" sz="1800" b="1" dirty="0" err="1">
                          <a:solidFill>
                            <a:schemeClr val="tx1"/>
                          </a:solidFill>
                        </a:rPr>
                        <a:t>muerte</a:t>
                      </a:r>
                      <a:r>
                        <a:rPr lang="en-US" sz="1800" b="1" dirty="0">
                          <a:solidFill>
                            <a:schemeClr val="tx1"/>
                          </a:solidFill>
                        </a:rPr>
                        <a:t> </a:t>
                      </a:r>
                      <a:endParaRPr b="1" dirty="0">
                        <a:solidFill>
                          <a:schemeClr val="tx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solidFill>
                  </a:tcPr>
                </a:tc>
                <a:tc>
                  <a:txBody>
                    <a:bodyPr/>
                    <a:lstStyle/>
                    <a:p>
                      <a:pPr marL="0" marR="0" lvl="0" indent="0" algn="ctr" rtl="0">
                        <a:spcBef>
                          <a:spcPts val="0"/>
                        </a:spcBef>
                        <a:spcAft>
                          <a:spcPts val="0"/>
                        </a:spcAft>
                        <a:buNone/>
                      </a:pPr>
                      <a:r>
                        <a:rPr lang="en-US" sz="1800" b="1" dirty="0" err="1">
                          <a:solidFill>
                            <a:schemeClr val="tx1"/>
                          </a:solidFill>
                        </a:rPr>
                        <a:t>Puede</a:t>
                      </a:r>
                      <a:r>
                        <a:rPr lang="en-US" sz="1800" b="1" dirty="0">
                          <a:solidFill>
                            <a:schemeClr val="tx1"/>
                          </a:solidFill>
                        </a:rPr>
                        <a:t> </a:t>
                      </a:r>
                      <a:r>
                        <a:rPr lang="en-US" sz="1800" b="1" dirty="0" err="1">
                          <a:solidFill>
                            <a:schemeClr val="tx1"/>
                          </a:solidFill>
                        </a:rPr>
                        <a:t>evolucionar</a:t>
                      </a:r>
                      <a:r>
                        <a:rPr lang="en-US" sz="1800" b="1" dirty="0">
                          <a:solidFill>
                            <a:schemeClr val="tx1"/>
                          </a:solidFill>
                        </a:rPr>
                        <a:t> a </a:t>
                      </a:r>
                      <a:r>
                        <a:rPr lang="en-US" sz="1800" b="1" dirty="0" err="1">
                          <a:solidFill>
                            <a:schemeClr val="tx1"/>
                          </a:solidFill>
                        </a:rPr>
                        <a:t>artropatía</a:t>
                      </a:r>
                      <a:r>
                        <a:rPr lang="en-US" sz="1800" b="1" dirty="0">
                          <a:solidFill>
                            <a:schemeClr val="tx1"/>
                          </a:solidFill>
                        </a:rPr>
                        <a:t> </a:t>
                      </a:r>
                      <a:r>
                        <a:rPr lang="en-US" sz="1800" b="1" dirty="0" err="1">
                          <a:solidFill>
                            <a:schemeClr val="tx1"/>
                          </a:solidFill>
                        </a:rPr>
                        <a:t>crónica</a:t>
                      </a:r>
                      <a:r>
                        <a:rPr lang="en-US" sz="1800" b="1" dirty="0">
                          <a:solidFill>
                            <a:schemeClr val="tx1"/>
                          </a:solidFill>
                        </a:rPr>
                        <a:t> </a:t>
                      </a:r>
                      <a:endParaRPr b="1" dirty="0">
                        <a:solidFill>
                          <a:schemeClr val="tx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en-US" sz="1800" b="1" dirty="0" err="1">
                          <a:solidFill>
                            <a:schemeClr val="tx1"/>
                          </a:solidFill>
                        </a:rPr>
                        <a:t>Riesgo</a:t>
                      </a:r>
                      <a:r>
                        <a:rPr lang="en-US" sz="1800" b="1" dirty="0">
                          <a:solidFill>
                            <a:schemeClr val="tx1"/>
                          </a:solidFill>
                        </a:rPr>
                        <a:t> de </a:t>
                      </a:r>
                      <a:r>
                        <a:rPr lang="en-US" sz="1800" b="1" dirty="0" err="1">
                          <a:solidFill>
                            <a:schemeClr val="tx1"/>
                          </a:solidFill>
                        </a:rPr>
                        <a:t>infección</a:t>
                      </a:r>
                      <a:r>
                        <a:rPr lang="en-US" sz="1800" b="1" dirty="0">
                          <a:solidFill>
                            <a:schemeClr val="tx1"/>
                          </a:solidFill>
                        </a:rPr>
                        <a:t> </a:t>
                      </a:r>
                      <a:r>
                        <a:rPr lang="en-US" sz="1800" b="1" dirty="0" err="1">
                          <a:solidFill>
                            <a:schemeClr val="tx1"/>
                          </a:solidFill>
                        </a:rPr>
                        <a:t>congénita</a:t>
                      </a:r>
                      <a:r>
                        <a:rPr lang="en-US" sz="1800" b="1" dirty="0">
                          <a:solidFill>
                            <a:schemeClr val="tx1"/>
                          </a:solidFill>
                        </a:rPr>
                        <a:t> y SGB</a:t>
                      </a:r>
                      <a:endParaRPr b="1" dirty="0">
                        <a:solidFill>
                          <a:schemeClr val="tx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7"/>
          <p:cNvSpPr txBox="1">
            <a:spLocks noGrp="1"/>
          </p:cNvSpPr>
          <p:nvPr>
            <p:ph type="title"/>
          </p:nvPr>
        </p:nvSpPr>
        <p:spPr>
          <a:xfrm>
            <a:off x="404735" y="1815831"/>
            <a:ext cx="5861154" cy="2283824"/>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chemeClr val="accent1"/>
              </a:buClr>
              <a:buSzPts val="7200"/>
              <a:buFont typeface="Corbel"/>
              <a:buNone/>
            </a:pPr>
            <a:r>
              <a:rPr lang="en-US" dirty="0"/>
              <a:t>DIAGNÓSTICO BIOQUÍMICO</a:t>
            </a:r>
            <a:endParaRPr dirty="0"/>
          </a:p>
        </p:txBody>
      </p:sp>
      <p:pic>
        <p:nvPicPr>
          <p:cNvPr id="283" name="Google Shape;283;p17" descr="Imágenes de Bioquimica | Vectores, fotos de stock y PSD gratuitos"/>
          <p:cNvPicPr preferRelativeResize="0"/>
          <p:nvPr/>
        </p:nvPicPr>
        <p:blipFill rotWithShape="1">
          <a:blip r:embed="rId3">
            <a:alphaModFix/>
          </a:blip>
          <a:srcRect t="9112" b="8671"/>
          <a:stretch/>
        </p:blipFill>
        <p:spPr>
          <a:xfrm>
            <a:off x="4854541" y="4369478"/>
            <a:ext cx="2822696" cy="232070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9"/>
          <p:cNvSpPr txBox="1">
            <a:spLocks noGrp="1"/>
          </p:cNvSpPr>
          <p:nvPr>
            <p:ph type="title"/>
          </p:nvPr>
        </p:nvSpPr>
        <p:spPr>
          <a:xfrm>
            <a:off x="1655080" y="537428"/>
            <a:ext cx="9300255" cy="12811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2800" b="0" i="0" u="none" dirty="0">
                <a:solidFill>
                  <a:schemeClr val="accent2">
                    <a:lumMod val="20000"/>
                    <a:lumOff val="80000"/>
                  </a:schemeClr>
                </a:solidFill>
              </a:rPr>
              <a:t>DENGUE: EXÁMENES DE LABORATORIO DE RUTINA</a:t>
            </a:r>
            <a:endParaRPr sz="2800" dirty="0">
              <a:solidFill>
                <a:schemeClr val="accent2">
                  <a:lumMod val="20000"/>
                  <a:lumOff val="80000"/>
                </a:schemeClr>
              </a:solidFill>
            </a:endParaRPr>
          </a:p>
        </p:txBody>
      </p:sp>
      <p:sp>
        <p:nvSpPr>
          <p:cNvPr id="289" name="Google Shape;289;p39"/>
          <p:cNvSpPr txBox="1">
            <a:spLocks noGrp="1"/>
          </p:cNvSpPr>
          <p:nvPr>
            <p:ph idx="1"/>
          </p:nvPr>
        </p:nvSpPr>
        <p:spPr>
          <a:xfrm>
            <a:off x="4542020" y="2315909"/>
            <a:ext cx="7270229" cy="1700920"/>
          </a:xfrm>
          <a:prstGeom prst="rect">
            <a:avLst/>
          </a:prstGeom>
          <a:noFill/>
          <a:ln>
            <a:noFill/>
          </a:ln>
        </p:spPr>
        <p:txBody>
          <a:bodyPr spcFirstLastPara="1" wrap="square" lIns="91425" tIns="45700" rIns="91425" bIns="45700" anchor="t" anchorCtr="0">
            <a:normAutofit fontScale="85000" lnSpcReduction="20000"/>
          </a:bodyPr>
          <a:lstStyle/>
          <a:p>
            <a:pPr marL="228600" lvl="0" indent="-182880" algn="just" rtl="0">
              <a:lnSpc>
                <a:spcPct val="100000"/>
              </a:lnSpc>
              <a:spcBef>
                <a:spcPts val="0"/>
              </a:spcBef>
              <a:spcAft>
                <a:spcPts val="0"/>
              </a:spcAft>
              <a:buClr>
                <a:schemeClr val="accent6">
                  <a:lumMod val="50000"/>
                </a:schemeClr>
              </a:buClr>
              <a:buSzPts val="1800"/>
              <a:buFont typeface="Noto Sans Symbols"/>
              <a:buChar char="⮚"/>
            </a:pPr>
            <a:r>
              <a:rPr lang="en-US" sz="1800" b="1" i="0" u="none" dirty="0">
                <a:solidFill>
                  <a:srgbClr val="7030A0"/>
                </a:solidFill>
              </a:rPr>
              <a:t>HEMATOCRITO</a:t>
            </a:r>
            <a:r>
              <a:rPr lang="en-US" sz="1800" dirty="0">
                <a:solidFill>
                  <a:srgbClr val="7030A0"/>
                </a:solidFill>
              </a:rPr>
              <a:t>:</a:t>
            </a:r>
            <a:r>
              <a:rPr lang="en-US" sz="1800" dirty="0">
                <a:solidFill>
                  <a:srgbClr val="404040"/>
                </a:solidFill>
              </a:rPr>
              <a:t> 20% </a:t>
            </a:r>
            <a:r>
              <a:rPr lang="en-US" sz="1800" dirty="0" err="1">
                <a:solidFill>
                  <a:srgbClr val="404040"/>
                </a:solidFill>
              </a:rPr>
              <a:t>por</a:t>
            </a:r>
            <a:r>
              <a:rPr lang="en-US" sz="1800" dirty="0">
                <a:solidFill>
                  <a:srgbClr val="404040"/>
                </a:solidFill>
              </a:rPr>
              <a:t> </a:t>
            </a:r>
            <a:r>
              <a:rPr lang="en-US" sz="1800" dirty="0" err="1">
                <a:solidFill>
                  <a:srgbClr val="404040"/>
                </a:solidFill>
              </a:rPr>
              <a:t>encima</a:t>
            </a:r>
            <a:r>
              <a:rPr lang="en-US" sz="1800" dirty="0">
                <a:solidFill>
                  <a:srgbClr val="404040"/>
                </a:solidFill>
              </a:rPr>
              <a:t> del </a:t>
            </a:r>
            <a:r>
              <a:rPr lang="en-US" sz="1800" dirty="0" err="1">
                <a:solidFill>
                  <a:srgbClr val="404040"/>
                </a:solidFill>
              </a:rPr>
              <a:t>promedio</a:t>
            </a:r>
            <a:r>
              <a:rPr lang="en-US" sz="1800" dirty="0">
                <a:solidFill>
                  <a:srgbClr val="404040"/>
                </a:solidFill>
              </a:rPr>
              <a:t> para la </a:t>
            </a:r>
            <a:r>
              <a:rPr lang="en-US" sz="1800" dirty="0" err="1">
                <a:solidFill>
                  <a:srgbClr val="404040"/>
                </a:solidFill>
              </a:rPr>
              <a:t>edad</a:t>
            </a:r>
            <a:r>
              <a:rPr lang="en-US" sz="1800" dirty="0">
                <a:solidFill>
                  <a:srgbClr val="404040"/>
                </a:solidFill>
              </a:rPr>
              <a:t>. </a:t>
            </a:r>
            <a:r>
              <a:rPr lang="es-MX" dirty="0"/>
              <a:t>Si aumenta en al menos dos mediciones consecutivas es signo de alarma para dengue grave</a:t>
            </a:r>
            <a:endParaRPr lang="en-US" sz="1800" dirty="0">
              <a:solidFill>
                <a:srgbClr val="404040"/>
              </a:solidFill>
            </a:endParaRPr>
          </a:p>
          <a:p>
            <a:pPr marL="45720" lvl="0" indent="0" algn="just" rtl="0">
              <a:lnSpc>
                <a:spcPct val="100000"/>
              </a:lnSpc>
              <a:spcBef>
                <a:spcPts val="0"/>
              </a:spcBef>
              <a:spcAft>
                <a:spcPts val="0"/>
              </a:spcAft>
              <a:buClr>
                <a:srgbClr val="FF0000"/>
              </a:buClr>
              <a:buSzPts val="1800"/>
              <a:buNone/>
            </a:pPr>
            <a:r>
              <a:rPr lang="en-US" sz="1800" dirty="0">
                <a:solidFill>
                  <a:srgbClr val="404040"/>
                </a:solidFill>
              </a:rPr>
              <a:t> </a:t>
            </a:r>
            <a:endParaRPr lang="en-US" sz="1800" b="0" i="0" u="none" dirty="0">
              <a:solidFill>
                <a:srgbClr val="404040"/>
              </a:solidFill>
            </a:endParaRPr>
          </a:p>
          <a:p>
            <a:pPr marL="228600" lvl="0" indent="-182880" algn="just" rtl="0">
              <a:lnSpc>
                <a:spcPct val="100000"/>
              </a:lnSpc>
              <a:spcBef>
                <a:spcPts val="0"/>
              </a:spcBef>
              <a:spcAft>
                <a:spcPts val="0"/>
              </a:spcAft>
              <a:buClr>
                <a:schemeClr val="accent6">
                  <a:lumMod val="50000"/>
                </a:schemeClr>
              </a:buClr>
              <a:buSzPts val="1800"/>
              <a:buFont typeface="Noto Sans Symbols"/>
              <a:buChar char="⮚"/>
            </a:pPr>
            <a:r>
              <a:rPr lang="en-US" sz="1800" b="1" i="0" u="none" dirty="0">
                <a:solidFill>
                  <a:srgbClr val="7030A0"/>
                </a:solidFill>
              </a:rPr>
              <a:t>RECUENTO DE PLAQUETAS</a:t>
            </a:r>
            <a:r>
              <a:rPr lang="en-US" sz="1800" b="0" i="0" u="none" dirty="0">
                <a:solidFill>
                  <a:srgbClr val="7030A0"/>
                </a:solidFill>
              </a:rPr>
              <a:t>:</a:t>
            </a:r>
            <a:r>
              <a:rPr lang="en-US" sz="1800" b="0" i="0" u="none" dirty="0">
                <a:solidFill>
                  <a:srgbClr val="404040"/>
                </a:solidFill>
              </a:rPr>
              <a:t>  </a:t>
            </a:r>
            <a:r>
              <a:rPr lang="en-US" sz="1800" b="0" i="0" u="none" dirty="0" err="1">
                <a:solidFill>
                  <a:srgbClr val="404040"/>
                </a:solidFill>
              </a:rPr>
              <a:t>Trombocitopenia</a:t>
            </a:r>
            <a:r>
              <a:rPr lang="en-US" sz="1800" b="0" i="0" u="none" dirty="0">
                <a:solidFill>
                  <a:srgbClr val="404040"/>
                </a:solidFill>
              </a:rPr>
              <a:t> de </a:t>
            </a:r>
            <a:r>
              <a:rPr lang="en-US" sz="1800" b="0" i="0" u="none" dirty="0" err="1">
                <a:solidFill>
                  <a:srgbClr val="404040"/>
                </a:solidFill>
              </a:rPr>
              <a:t>moderada</a:t>
            </a:r>
            <a:r>
              <a:rPr lang="en-US" sz="1800" b="0" i="0" u="none" dirty="0">
                <a:solidFill>
                  <a:srgbClr val="404040"/>
                </a:solidFill>
              </a:rPr>
              <a:t> a grave</a:t>
            </a:r>
          </a:p>
          <a:p>
            <a:pPr marL="228600" lvl="0" indent="-182880" algn="just" rtl="0">
              <a:lnSpc>
                <a:spcPct val="100000"/>
              </a:lnSpc>
              <a:spcBef>
                <a:spcPts val="0"/>
              </a:spcBef>
              <a:spcAft>
                <a:spcPts val="0"/>
              </a:spcAft>
              <a:buClr>
                <a:schemeClr val="accent6">
                  <a:lumMod val="50000"/>
                </a:schemeClr>
              </a:buClr>
              <a:buSzPts val="1800"/>
              <a:buFont typeface="Noto Sans Symbols"/>
              <a:buChar char="⮚"/>
            </a:pPr>
            <a:endParaRPr lang="en-US" sz="1800" dirty="0">
              <a:solidFill>
                <a:srgbClr val="404040"/>
              </a:solidFill>
            </a:endParaRPr>
          </a:p>
          <a:p>
            <a:pPr marL="228600" lvl="0" indent="-182880" algn="just" rtl="0">
              <a:lnSpc>
                <a:spcPct val="100000"/>
              </a:lnSpc>
              <a:spcBef>
                <a:spcPts val="0"/>
              </a:spcBef>
              <a:spcAft>
                <a:spcPts val="0"/>
              </a:spcAft>
              <a:buClr>
                <a:schemeClr val="accent6">
                  <a:lumMod val="50000"/>
                </a:schemeClr>
              </a:buClr>
              <a:buSzPts val="1800"/>
              <a:buFont typeface="Noto Sans Symbols"/>
              <a:buChar char="⮚"/>
            </a:pPr>
            <a:r>
              <a:rPr lang="en-US" dirty="0" err="1">
                <a:solidFill>
                  <a:srgbClr val="404040"/>
                </a:solidFill>
              </a:rPr>
              <a:t>C</a:t>
            </a:r>
            <a:r>
              <a:rPr lang="en-US" sz="1800" b="0" i="0" u="none" dirty="0" err="1">
                <a:solidFill>
                  <a:srgbClr val="404040"/>
                </a:solidFill>
              </a:rPr>
              <a:t>oagulograma</a:t>
            </a:r>
            <a:r>
              <a:rPr lang="en-US" sz="1800" b="0" i="0" u="none" dirty="0">
                <a:solidFill>
                  <a:srgbClr val="404040"/>
                </a:solidFill>
              </a:rPr>
              <a:t>, </a:t>
            </a:r>
            <a:r>
              <a:rPr lang="en-US" sz="1800" b="0" i="0" u="none" dirty="0" err="1">
                <a:solidFill>
                  <a:srgbClr val="404040"/>
                </a:solidFill>
              </a:rPr>
              <a:t>proteínas</a:t>
            </a:r>
            <a:r>
              <a:rPr lang="en-US" sz="1800" b="0" i="0" u="none" dirty="0">
                <a:solidFill>
                  <a:srgbClr val="404040"/>
                </a:solidFill>
              </a:rPr>
              <a:t> </a:t>
            </a:r>
            <a:r>
              <a:rPr lang="en-US" sz="1800" b="0" i="0" u="none" dirty="0" err="1">
                <a:solidFill>
                  <a:srgbClr val="404040"/>
                </a:solidFill>
              </a:rPr>
              <a:t>totales</a:t>
            </a:r>
            <a:r>
              <a:rPr lang="en-US" sz="1800" b="0" i="0" u="none" dirty="0">
                <a:solidFill>
                  <a:srgbClr val="404040"/>
                </a:solidFill>
              </a:rPr>
              <a:t>, </a:t>
            </a:r>
            <a:r>
              <a:rPr lang="en-US" sz="1800" b="0" i="0" u="none" dirty="0" err="1">
                <a:solidFill>
                  <a:srgbClr val="404040"/>
                </a:solidFill>
              </a:rPr>
              <a:t>albúmina</a:t>
            </a:r>
            <a:r>
              <a:rPr lang="en-US" sz="1800" b="0" i="0" u="none" dirty="0">
                <a:solidFill>
                  <a:srgbClr val="404040"/>
                </a:solidFill>
              </a:rPr>
              <a:t>, </a:t>
            </a:r>
            <a:r>
              <a:rPr lang="en-US" sz="1800" b="0" i="0" u="none" dirty="0" err="1">
                <a:solidFill>
                  <a:srgbClr val="404040"/>
                </a:solidFill>
              </a:rPr>
              <a:t>ionograma</a:t>
            </a:r>
            <a:r>
              <a:rPr lang="en-US" sz="1800" b="0" i="0" u="none" dirty="0">
                <a:solidFill>
                  <a:srgbClr val="404040"/>
                </a:solidFill>
              </a:rPr>
              <a:t>, </a:t>
            </a:r>
            <a:r>
              <a:rPr lang="en-US" sz="1800" b="0" i="0" u="none" dirty="0" err="1">
                <a:solidFill>
                  <a:srgbClr val="404040"/>
                </a:solidFill>
              </a:rPr>
              <a:t>gasometría</a:t>
            </a:r>
            <a:r>
              <a:rPr lang="en-US" sz="1800" b="0" i="0" u="none" dirty="0">
                <a:solidFill>
                  <a:srgbClr val="404040"/>
                </a:solidFill>
              </a:rPr>
              <a:t>, urea, </a:t>
            </a:r>
            <a:r>
              <a:rPr lang="en-US" sz="1800" b="0" i="0" u="none" dirty="0" err="1">
                <a:solidFill>
                  <a:srgbClr val="404040"/>
                </a:solidFill>
              </a:rPr>
              <a:t>creatinina</a:t>
            </a:r>
            <a:r>
              <a:rPr lang="en-US" sz="1800" b="0" i="0" u="none" dirty="0">
                <a:solidFill>
                  <a:srgbClr val="404040"/>
                </a:solidFill>
              </a:rPr>
              <a:t> y </a:t>
            </a:r>
            <a:r>
              <a:rPr lang="en-US" sz="1800" b="0" i="0" u="none" dirty="0" err="1">
                <a:solidFill>
                  <a:srgbClr val="404040"/>
                </a:solidFill>
              </a:rPr>
              <a:t>transaminasas</a:t>
            </a:r>
            <a:r>
              <a:rPr lang="en-US" sz="1800" b="0" i="0" u="none" dirty="0">
                <a:solidFill>
                  <a:srgbClr val="404040"/>
                </a:solidFill>
              </a:rPr>
              <a:t>.</a:t>
            </a:r>
            <a:endParaRPr dirty="0"/>
          </a:p>
        </p:txBody>
      </p:sp>
      <p:pic>
        <p:nvPicPr>
          <p:cNvPr id="290" name="Google Shape;290;p39"/>
          <p:cNvPicPr preferRelativeResize="0"/>
          <p:nvPr/>
        </p:nvPicPr>
        <p:blipFill rotWithShape="1">
          <a:blip r:embed="rId3">
            <a:alphaModFix/>
            <a:duotone>
              <a:schemeClr val="accent2">
                <a:shade val="45000"/>
                <a:satMod val="135000"/>
              </a:schemeClr>
              <a:prstClr val="white"/>
            </a:duotone>
          </a:blip>
          <a:srcRect/>
          <a:stretch/>
        </p:blipFill>
        <p:spPr>
          <a:xfrm>
            <a:off x="5516379" y="3807502"/>
            <a:ext cx="5966065" cy="3207895"/>
          </a:xfrm>
          <a:prstGeom prst="rect">
            <a:avLst/>
          </a:prstGeom>
          <a:noFill/>
          <a:ln>
            <a:noFill/>
          </a:ln>
        </p:spPr>
      </p:pic>
      <p:sp>
        <p:nvSpPr>
          <p:cNvPr id="291" name="Google Shape;291;p39"/>
          <p:cNvSpPr txBox="1"/>
          <p:nvPr/>
        </p:nvSpPr>
        <p:spPr>
          <a:xfrm>
            <a:off x="5210175" y="4374325"/>
            <a:ext cx="1771650" cy="4016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r>
              <a:rPr lang="en-US" sz="2000" b="1" i="0" u="none" strike="noStrike" cap="none" dirty="0">
                <a:solidFill>
                  <a:srgbClr val="7030A0"/>
                </a:solidFill>
                <a:latin typeface="Century Gothic"/>
                <a:ea typeface="Century Gothic"/>
                <a:cs typeface="Century Gothic"/>
                <a:sym typeface="Century Gothic"/>
              </a:rPr>
              <a:t>DENGUE</a:t>
            </a:r>
            <a:endParaRPr sz="1400" b="0" i="0" u="none" strike="noStrike" cap="none" dirty="0">
              <a:solidFill>
                <a:srgbClr val="7030A0"/>
              </a:solidFill>
              <a:latin typeface="Arial"/>
              <a:ea typeface="Arial"/>
              <a:cs typeface="Arial"/>
              <a:sym typeface="Arial"/>
            </a:endParaRPr>
          </a:p>
        </p:txBody>
      </p:sp>
      <p:sp>
        <p:nvSpPr>
          <p:cNvPr id="292" name="Google Shape;292;p39"/>
          <p:cNvSpPr txBox="1"/>
          <p:nvPr/>
        </p:nvSpPr>
        <p:spPr>
          <a:xfrm>
            <a:off x="5481401" y="5755855"/>
            <a:ext cx="1228725"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1" i="0" u="none" strike="noStrike" cap="none" dirty="0">
                <a:solidFill>
                  <a:srgbClr val="7030A0"/>
                </a:solidFill>
                <a:latin typeface="Century Gothic"/>
                <a:ea typeface="Century Gothic"/>
                <a:cs typeface="Century Gothic"/>
                <a:sym typeface="Century Gothic"/>
              </a:rPr>
              <a:t>DENGUE GRAVE</a:t>
            </a:r>
            <a:endParaRPr sz="1400" b="0" i="0" u="none" strike="noStrike" cap="none" dirty="0">
              <a:solidFill>
                <a:srgbClr val="7030A0"/>
              </a:solidFill>
              <a:latin typeface="Arial"/>
              <a:ea typeface="Arial"/>
              <a:cs typeface="Arial"/>
              <a:sym typeface="Arial"/>
            </a:endParaRPr>
          </a:p>
        </p:txBody>
      </p:sp>
      <p:pic>
        <p:nvPicPr>
          <p:cNvPr id="293" name="Google Shape;293;p39" descr="Ilustración De Microscopio Microscopio De Dibujos Animados Equipo ..."/>
          <p:cNvPicPr preferRelativeResize="0"/>
          <p:nvPr/>
        </p:nvPicPr>
        <p:blipFill rotWithShape="1">
          <a:blip r:embed="rId4">
            <a:alphaModFix/>
          </a:blip>
          <a:srcRect t="10851" b="7493"/>
          <a:stretch/>
        </p:blipFill>
        <p:spPr>
          <a:xfrm>
            <a:off x="234560" y="238861"/>
            <a:ext cx="1261849" cy="1208362"/>
          </a:xfrm>
          <a:prstGeom prst="rect">
            <a:avLst/>
          </a:prstGeom>
          <a:noFill/>
          <a:ln>
            <a:noFill/>
          </a:ln>
        </p:spPr>
      </p:pic>
      <p:pic>
        <p:nvPicPr>
          <p:cNvPr id="294" name="Google Shape;294;p39"/>
          <p:cNvPicPr preferRelativeResize="0"/>
          <p:nvPr/>
        </p:nvPicPr>
        <p:blipFill rotWithShape="1">
          <a:blip r:embed="rId5">
            <a:alphaModFix/>
          </a:blip>
          <a:srcRect l="25677" t="19117" r="26884" b="10481"/>
          <a:stretch/>
        </p:blipFill>
        <p:spPr>
          <a:xfrm>
            <a:off x="189366" y="2308486"/>
            <a:ext cx="4352653" cy="45130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0"/>
          <p:cNvSpPr txBox="1">
            <a:spLocks noGrp="1"/>
          </p:cNvSpPr>
          <p:nvPr>
            <p:ph type="title"/>
          </p:nvPr>
        </p:nvSpPr>
        <p:spPr>
          <a:xfrm>
            <a:off x="1768839" y="446931"/>
            <a:ext cx="786324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dirty="0">
                <a:solidFill>
                  <a:schemeClr val="accent2">
                    <a:lumMod val="20000"/>
                    <a:lumOff val="80000"/>
                  </a:schemeClr>
                </a:solidFill>
              </a:rPr>
              <a:t>DIAGNÓSTICO ETIOLÓGICO</a:t>
            </a:r>
            <a:endParaRPr dirty="0">
              <a:solidFill>
                <a:schemeClr val="accent2">
                  <a:lumMod val="20000"/>
                  <a:lumOff val="80000"/>
                </a:schemeClr>
              </a:solidFill>
            </a:endParaRPr>
          </a:p>
        </p:txBody>
      </p:sp>
      <p:sp>
        <p:nvSpPr>
          <p:cNvPr id="300" name="Google Shape;300;p40"/>
          <p:cNvSpPr txBox="1">
            <a:spLocks noGrp="1"/>
          </p:cNvSpPr>
          <p:nvPr>
            <p:ph idx="1"/>
          </p:nvPr>
        </p:nvSpPr>
        <p:spPr>
          <a:xfrm>
            <a:off x="7798668" y="2991224"/>
            <a:ext cx="4150787" cy="2435215"/>
          </a:xfrm>
          <a:prstGeom prst="rect">
            <a:avLst/>
          </a:prstGeom>
          <a:gradFill>
            <a:gsLst>
              <a:gs pos="0">
                <a:srgbClr val="FFFFFF"/>
              </a:gs>
              <a:gs pos="35000">
                <a:schemeClr val="accent1">
                  <a:lumMod val="20000"/>
                  <a:lumOff val="80000"/>
                </a:schemeClr>
              </a:gs>
              <a:gs pos="100000">
                <a:schemeClr val="accent6">
                  <a:lumMod val="50000"/>
                </a:schemeClr>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400"/>
              <a:buFont typeface="Noto Sans Symbols"/>
              <a:buNone/>
            </a:pPr>
            <a:r>
              <a:rPr lang="en-US" sz="2400" b="0" i="0" u="none" strike="noStrike" cap="none" dirty="0">
                <a:solidFill>
                  <a:schemeClr val="tx1"/>
                </a:solidFill>
              </a:rPr>
              <a:t>La </a:t>
            </a:r>
            <a:r>
              <a:rPr lang="en-US" sz="2400" b="0" i="0" u="none" strike="noStrike" cap="none" dirty="0" err="1">
                <a:solidFill>
                  <a:schemeClr val="tx1"/>
                </a:solidFill>
              </a:rPr>
              <a:t>correcta</a:t>
            </a:r>
            <a:r>
              <a:rPr lang="en-US" sz="2400" b="0" i="0" u="none" strike="noStrike" cap="none" dirty="0">
                <a:solidFill>
                  <a:schemeClr val="tx1"/>
                </a:solidFill>
              </a:rPr>
              <a:t> </a:t>
            </a:r>
            <a:r>
              <a:rPr lang="en-US" sz="2400" b="0" i="0" u="none" strike="noStrike" cap="none" dirty="0" err="1">
                <a:solidFill>
                  <a:schemeClr val="tx1"/>
                </a:solidFill>
              </a:rPr>
              <a:t>aplicación</a:t>
            </a:r>
            <a:r>
              <a:rPr lang="en-US" sz="2400" b="0" i="0" u="none" strike="noStrike" cap="none" dirty="0">
                <a:solidFill>
                  <a:schemeClr val="tx1"/>
                </a:solidFill>
              </a:rPr>
              <a:t>  de las </a:t>
            </a:r>
            <a:r>
              <a:rPr lang="en-US" sz="2400" b="0" i="0" u="none" strike="noStrike" cap="none" dirty="0" err="1">
                <a:solidFill>
                  <a:schemeClr val="tx1"/>
                </a:solidFill>
              </a:rPr>
              <a:t>técnicas</a:t>
            </a:r>
            <a:r>
              <a:rPr lang="en-US" sz="2400" b="0" i="0" u="none" strike="noStrike" cap="none" dirty="0">
                <a:solidFill>
                  <a:schemeClr val="tx1"/>
                </a:solidFill>
              </a:rPr>
              <a:t> </a:t>
            </a:r>
            <a:r>
              <a:rPr lang="en-US" sz="2400" b="0" i="0" u="none" strike="noStrike" cap="none" dirty="0" err="1">
                <a:solidFill>
                  <a:schemeClr val="tx1"/>
                </a:solidFill>
              </a:rPr>
              <a:t>disponibles</a:t>
            </a:r>
            <a:r>
              <a:rPr lang="en-US" sz="2400" b="0" i="0" u="none" strike="noStrike" cap="none" dirty="0">
                <a:solidFill>
                  <a:schemeClr val="tx1"/>
                </a:solidFill>
              </a:rPr>
              <a:t> </a:t>
            </a:r>
            <a:r>
              <a:rPr lang="en-US" sz="2400" b="0" i="0" u="none" strike="noStrike" cap="none" dirty="0" err="1">
                <a:solidFill>
                  <a:schemeClr val="tx1"/>
                </a:solidFill>
              </a:rPr>
              <a:t>requiere</a:t>
            </a:r>
            <a:r>
              <a:rPr lang="en-US" sz="2400" b="0" i="0" u="none" strike="noStrike" cap="none" dirty="0">
                <a:solidFill>
                  <a:schemeClr val="tx1"/>
                </a:solidFill>
              </a:rPr>
              <a:t> que </a:t>
            </a:r>
            <a:r>
              <a:rPr lang="en-US" sz="2400" b="0" i="0" u="none" strike="noStrike" cap="none" dirty="0" err="1">
                <a:solidFill>
                  <a:schemeClr val="tx1"/>
                </a:solidFill>
              </a:rPr>
              <a:t>el</a:t>
            </a:r>
            <a:r>
              <a:rPr lang="en-US" sz="2400" b="0" i="0" u="none" strike="noStrike" cap="none" dirty="0">
                <a:solidFill>
                  <a:schemeClr val="tx1"/>
                </a:solidFill>
              </a:rPr>
              <a:t> personal del </a:t>
            </a:r>
            <a:r>
              <a:rPr lang="en-US" sz="2400" b="0" i="0" u="none" strike="noStrike" cap="none" dirty="0" err="1">
                <a:solidFill>
                  <a:schemeClr val="tx1"/>
                </a:solidFill>
              </a:rPr>
              <a:t>laboratorio</a:t>
            </a:r>
            <a:r>
              <a:rPr lang="en-US" sz="2400" b="0" i="0" u="none" strike="noStrike" cap="none" dirty="0">
                <a:solidFill>
                  <a:schemeClr val="tx1"/>
                </a:solidFill>
              </a:rPr>
              <a:t> </a:t>
            </a:r>
            <a:r>
              <a:rPr lang="en-US" sz="2400" b="0" i="0" u="none" strike="noStrike" cap="none" dirty="0" err="1">
                <a:solidFill>
                  <a:schemeClr val="tx1"/>
                </a:solidFill>
              </a:rPr>
              <a:t>conozca</a:t>
            </a:r>
            <a:r>
              <a:rPr lang="en-US" sz="2400" b="0" i="0" u="none" strike="noStrike" cap="none" dirty="0">
                <a:solidFill>
                  <a:schemeClr val="tx1"/>
                </a:solidFill>
              </a:rPr>
              <a:t> </a:t>
            </a:r>
            <a:r>
              <a:rPr lang="en-US" sz="2400" b="0" i="0" u="none" strike="noStrike" cap="none" dirty="0" err="1">
                <a:solidFill>
                  <a:schemeClr val="tx1"/>
                </a:solidFill>
              </a:rPr>
              <a:t>los</a:t>
            </a:r>
            <a:r>
              <a:rPr lang="en-US" sz="2400" b="0" i="0" u="none" strike="noStrike" cap="none" dirty="0">
                <a:solidFill>
                  <a:schemeClr val="tx1"/>
                </a:solidFill>
              </a:rPr>
              <a:t> días de </a:t>
            </a:r>
            <a:r>
              <a:rPr lang="en-US" sz="2400" b="0" i="0" u="none" strike="noStrike" cap="none" dirty="0" err="1">
                <a:solidFill>
                  <a:schemeClr val="tx1"/>
                </a:solidFill>
              </a:rPr>
              <a:t>evolución</a:t>
            </a:r>
            <a:r>
              <a:rPr lang="en-US" sz="2400" b="0" i="0" u="none" strike="noStrike" cap="none" dirty="0">
                <a:solidFill>
                  <a:schemeClr val="tx1"/>
                </a:solidFill>
              </a:rPr>
              <a:t> </a:t>
            </a:r>
            <a:r>
              <a:rPr lang="en-US" sz="2400" b="0" i="0" u="none" strike="noStrike" cap="none" dirty="0" err="1">
                <a:solidFill>
                  <a:schemeClr val="tx1"/>
                </a:solidFill>
              </a:rPr>
              <a:t>desde</a:t>
            </a:r>
            <a:r>
              <a:rPr lang="en-US" sz="2400" b="0" i="0" u="none" strike="noStrike" cap="none" dirty="0">
                <a:solidFill>
                  <a:schemeClr val="tx1"/>
                </a:solidFill>
              </a:rPr>
              <a:t> que </a:t>
            </a:r>
            <a:r>
              <a:rPr lang="en-US" sz="2400" b="0" i="0" u="none" strike="noStrike" cap="none" dirty="0" err="1">
                <a:solidFill>
                  <a:schemeClr val="tx1"/>
                </a:solidFill>
              </a:rPr>
              <a:t>el</a:t>
            </a:r>
            <a:r>
              <a:rPr lang="en-US" sz="2400" b="0" i="0" u="none" strike="noStrike" cap="none" dirty="0">
                <a:solidFill>
                  <a:schemeClr val="tx1"/>
                </a:solidFill>
              </a:rPr>
              <a:t> </a:t>
            </a:r>
            <a:r>
              <a:rPr lang="en-US" sz="2400" b="0" i="0" u="none" strike="noStrike" cap="none" dirty="0" err="1">
                <a:solidFill>
                  <a:schemeClr val="tx1"/>
                </a:solidFill>
              </a:rPr>
              <a:t>paciente</a:t>
            </a:r>
            <a:r>
              <a:rPr lang="en-US" sz="2400" b="0" i="0" u="none" strike="noStrike" cap="none" dirty="0">
                <a:solidFill>
                  <a:schemeClr val="tx1"/>
                </a:solidFill>
              </a:rPr>
              <a:t> </a:t>
            </a:r>
            <a:r>
              <a:rPr lang="en-US" sz="2400" b="0" i="0" u="none" strike="noStrike" cap="none" dirty="0" err="1">
                <a:solidFill>
                  <a:schemeClr val="tx1"/>
                </a:solidFill>
              </a:rPr>
              <a:t>inició</a:t>
            </a:r>
            <a:r>
              <a:rPr lang="en-US" sz="2400" b="0" i="0" u="none" strike="noStrike" cap="none" dirty="0">
                <a:solidFill>
                  <a:schemeClr val="tx1"/>
                </a:solidFill>
              </a:rPr>
              <a:t> </a:t>
            </a:r>
            <a:r>
              <a:rPr lang="en-US" sz="2400" b="0" i="0" u="none" strike="noStrike" cap="none" dirty="0" err="1">
                <a:solidFill>
                  <a:schemeClr val="tx1"/>
                </a:solidFill>
              </a:rPr>
              <a:t>los</a:t>
            </a:r>
            <a:r>
              <a:rPr lang="en-US" sz="2400" b="0" i="0" u="none" strike="noStrike" cap="none" dirty="0">
                <a:solidFill>
                  <a:schemeClr val="tx1"/>
                </a:solidFill>
              </a:rPr>
              <a:t> </a:t>
            </a:r>
            <a:r>
              <a:rPr lang="en-US" sz="2400" b="0" i="0" u="none" strike="noStrike" cap="none" dirty="0" err="1">
                <a:solidFill>
                  <a:schemeClr val="tx1"/>
                </a:solidFill>
              </a:rPr>
              <a:t>síntomas</a:t>
            </a:r>
            <a:r>
              <a:rPr lang="en-US" sz="2400" dirty="0">
                <a:solidFill>
                  <a:schemeClr val="tx1"/>
                </a:solidFill>
              </a:rPr>
              <a:t>.</a:t>
            </a:r>
            <a:endParaRPr lang="en-US" sz="2400" b="0" i="0" u="none" strike="noStrike" cap="none" dirty="0">
              <a:solidFill>
                <a:schemeClr val="tx1"/>
              </a:solidFill>
            </a:endParaRPr>
          </a:p>
        </p:txBody>
      </p:sp>
      <p:pic>
        <p:nvPicPr>
          <p:cNvPr id="301" name="Google Shape;301;p40" descr="https://s-media-cache-ak0.pinimg.com/736x/35/6b/23/356b2300be1b494eb1aa56af95b60d78.jpg"/>
          <p:cNvPicPr preferRelativeResize="0"/>
          <p:nvPr/>
        </p:nvPicPr>
        <p:blipFill rotWithShape="1">
          <a:blip r:embed="rId3">
            <a:alphaModFix/>
          </a:blip>
          <a:srcRect/>
          <a:stretch/>
        </p:blipFill>
        <p:spPr>
          <a:xfrm>
            <a:off x="9632079" y="816349"/>
            <a:ext cx="2174875" cy="2174875"/>
          </a:xfrm>
          <a:prstGeom prst="rect">
            <a:avLst/>
          </a:prstGeom>
          <a:noFill/>
          <a:ln>
            <a:noFill/>
          </a:ln>
        </p:spPr>
      </p:pic>
      <p:pic>
        <p:nvPicPr>
          <p:cNvPr id="302" name="Google Shape;302;p40"/>
          <p:cNvPicPr preferRelativeResize="0"/>
          <p:nvPr/>
        </p:nvPicPr>
        <p:blipFill rotWithShape="1">
          <a:blip r:embed="rId4">
            <a:alphaModFix/>
          </a:blip>
          <a:srcRect l="16200" t="21874" r="20225" b="8200"/>
          <a:stretch/>
        </p:blipFill>
        <p:spPr>
          <a:xfrm>
            <a:off x="512368" y="2376817"/>
            <a:ext cx="7162596" cy="4247031"/>
          </a:xfrm>
          <a:prstGeom prst="rect">
            <a:avLst/>
          </a:prstGeom>
          <a:noFill/>
          <a:ln>
            <a:noFill/>
          </a:ln>
        </p:spPr>
      </p:pic>
      <p:pic>
        <p:nvPicPr>
          <p:cNvPr id="303" name="Google Shape;303;p40" descr="Pin en img"/>
          <p:cNvPicPr preferRelativeResize="0"/>
          <p:nvPr/>
        </p:nvPicPr>
        <p:blipFill rotWithShape="1">
          <a:blip r:embed="rId5">
            <a:alphaModFix/>
          </a:blip>
          <a:srcRect/>
          <a:stretch/>
        </p:blipFill>
        <p:spPr>
          <a:xfrm>
            <a:off x="203200" y="190926"/>
            <a:ext cx="1423137" cy="1325563"/>
          </a:xfrm>
          <a:prstGeom prst="rect">
            <a:avLst/>
          </a:prstGeom>
          <a:noFill/>
          <a:ln>
            <a:noFill/>
          </a:ln>
        </p:spPr>
      </p:pic>
      <p:sp>
        <p:nvSpPr>
          <p:cNvPr id="304" name="Google Shape;304;p40"/>
          <p:cNvSpPr txBox="1"/>
          <p:nvPr/>
        </p:nvSpPr>
        <p:spPr>
          <a:xfrm>
            <a:off x="1514005" y="2053652"/>
            <a:ext cx="1657313" cy="646331"/>
          </a:xfrm>
          <a:prstGeom prst="rect">
            <a:avLst/>
          </a:prstGeom>
          <a:solidFill>
            <a:schemeClr val="accent2">
              <a:lumMod val="20000"/>
              <a:lumOff val="80000"/>
            </a:schemeClr>
          </a:solidFill>
          <a:ln w="190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Corbel"/>
                <a:ea typeface="Corbel"/>
                <a:cs typeface="Corbel"/>
                <a:sym typeface="Corbel"/>
              </a:rPr>
              <a:t>PERIODO DE VIREMIA</a:t>
            </a:r>
            <a:endParaRPr dirty="0"/>
          </a:p>
        </p:txBody>
      </p:sp>
      <p:sp>
        <p:nvSpPr>
          <p:cNvPr id="305" name="Google Shape;305;p40"/>
          <p:cNvSpPr txBox="1"/>
          <p:nvPr/>
        </p:nvSpPr>
        <p:spPr>
          <a:xfrm>
            <a:off x="5431249" y="6206508"/>
            <a:ext cx="1955473" cy="646331"/>
          </a:xfrm>
          <a:prstGeom prst="rect">
            <a:avLst/>
          </a:prstGeom>
          <a:solidFill>
            <a:schemeClr val="accent2">
              <a:lumMod val="20000"/>
              <a:lumOff val="80000"/>
            </a:schemeClr>
          </a:solidFill>
          <a:ln w="1905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Corbel"/>
                <a:ea typeface="Corbel"/>
                <a:cs typeface="Corbel"/>
                <a:sym typeface="Corbel"/>
              </a:rPr>
              <a:t>CINÉTICA INMUNOLÓGICA</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8" descr="http://www.diariodeciencias.com.ar/wp-content/uploads/2016/03/dengue-vaccine.jpg"/>
          <p:cNvPicPr preferRelativeResize="0"/>
          <p:nvPr/>
        </p:nvPicPr>
        <p:blipFill rotWithShape="1">
          <a:blip r:embed="rId3">
            <a:alphaModFix/>
          </a:blip>
          <a:srcRect/>
          <a:stretch/>
        </p:blipFill>
        <p:spPr>
          <a:xfrm>
            <a:off x="9374360" y="343639"/>
            <a:ext cx="2562808" cy="1825625"/>
          </a:xfrm>
          <a:prstGeom prst="rect">
            <a:avLst/>
          </a:prstGeom>
          <a:noFill/>
          <a:ln>
            <a:noFill/>
          </a:ln>
        </p:spPr>
      </p:pic>
      <p:graphicFrame>
        <p:nvGraphicFramePr>
          <p:cNvPr id="312" name="Google Shape;312;p38"/>
          <p:cNvGraphicFramePr/>
          <p:nvPr>
            <p:extLst>
              <p:ext uri="{D42A27DB-BD31-4B8C-83A1-F6EECF244321}">
                <p14:modId xmlns:p14="http://schemas.microsoft.com/office/powerpoint/2010/main" val="521836560"/>
              </p:ext>
            </p:extLst>
          </p:nvPr>
        </p:nvGraphicFramePr>
        <p:xfrm>
          <a:off x="479685" y="1629052"/>
          <a:ext cx="8894639" cy="4907350"/>
        </p:xfrm>
        <a:graphic>
          <a:graphicData uri="http://schemas.openxmlformats.org/drawingml/2006/table">
            <a:tbl>
              <a:tblPr firstRow="1" bandRow="1">
                <a:tableStyleId>{93296810-A885-4BE3-A3E7-6D5BEEA58F35}</a:tableStyleId>
              </a:tblPr>
              <a:tblGrid>
                <a:gridCol w="5003409">
                  <a:extLst>
                    <a:ext uri="{9D8B030D-6E8A-4147-A177-3AD203B41FA5}">
                      <a16:colId xmlns:a16="http://schemas.microsoft.com/office/drawing/2014/main" val="20000"/>
                    </a:ext>
                  </a:extLst>
                </a:gridCol>
                <a:gridCol w="1442947">
                  <a:extLst>
                    <a:ext uri="{9D8B030D-6E8A-4147-A177-3AD203B41FA5}">
                      <a16:colId xmlns:a16="http://schemas.microsoft.com/office/drawing/2014/main" val="20001"/>
                    </a:ext>
                  </a:extLst>
                </a:gridCol>
                <a:gridCol w="1231338">
                  <a:extLst>
                    <a:ext uri="{9D8B030D-6E8A-4147-A177-3AD203B41FA5}">
                      <a16:colId xmlns:a16="http://schemas.microsoft.com/office/drawing/2014/main" val="20002"/>
                    </a:ext>
                  </a:extLst>
                </a:gridCol>
                <a:gridCol w="1216945">
                  <a:extLst>
                    <a:ext uri="{9D8B030D-6E8A-4147-A177-3AD203B41FA5}">
                      <a16:colId xmlns:a16="http://schemas.microsoft.com/office/drawing/2014/main" val="20003"/>
                    </a:ext>
                  </a:extLst>
                </a:gridCol>
              </a:tblGrid>
              <a:tr h="510183">
                <a:tc>
                  <a:txBody>
                    <a:bodyPr/>
                    <a:lstStyle/>
                    <a:p>
                      <a:pPr marL="0" marR="0" lvl="0" indent="0" algn="ctr" rtl="0">
                        <a:spcBef>
                          <a:spcPts val="0"/>
                        </a:spcBef>
                        <a:spcAft>
                          <a:spcPts val="0"/>
                        </a:spcAft>
                        <a:buNone/>
                      </a:pPr>
                      <a:r>
                        <a:rPr lang="en-US" sz="2800"/>
                        <a:t>MUESTRA</a:t>
                      </a:r>
                      <a:endParaRPr/>
                    </a:p>
                  </a:txBody>
                  <a:tcPr marL="91450" marR="91450" marT="45725" marB="45725"/>
                </a:tc>
                <a:tc>
                  <a:txBody>
                    <a:bodyPr/>
                    <a:lstStyle/>
                    <a:p>
                      <a:pPr marL="0" marR="0" lvl="0" indent="0" algn="ctr" rtl="0">
                        <a:spcBef>
                          <a:spcPts val="0"/>
                        </a:spcBef>
                        <a:spcAft>
                          <a:spcPts val="0"/>
                        </a:spcAft>
                        <a:buNone/>
                      </a:pPr>
                      <a:r>
                        <a:rPr lang="en-US" sz="2400" dirty="0"/>
                        <a:t>DENGUE</a:t>
                      </a:r>
                      <a:endParaRPr sz="1200" dirty="0"/>
                    </a:p>
                  </a:txBody>
                  <a:tcPr marL="91450" marR="91450" marT="45725" marB="45725"/>
                </a:tc>
                <a:tc>
                  <a:txBody>
                    <a:bodyPr/>
                    <a:lstStyle/>
                    <a:p>
                      <a:pPr marL="0" marR="0" lvl="0" indent="0" algn="ctr" rtl="0">
                        <a:spcBef>
                          <a:spcPts val="0"/>
                        </a:spcBef>
                        <a:spcAft>
                          <a:spcPts val="0"/>
                        </a:spcAft>
                        <a:buNone/>
                      </a:pPr>
                      <a:r>
                        <a:rPr lang="en-US" sz="2400" dirty="0"/>
                        <a:t>ZIKA</a:t>
                      </a:r>
                      <a:endParaRPr sz="1200" dirty="0"/>
                    </a:p>
                  </a:txBody>
                  <a:tcPr marL="91450" marR="91450" marT="45725" marB="45725"/>
                </a:tc>
                <a:tc>
                  <a:txBody>
                    <a:bodyPr/>
                    <a:lstStyle/>
                    <a:p>
                      <a:pPr marL="0" marR="0" lvl="0" indent="0" algn="ctr" rtl="0">
                        <a:spcBef>
                          <a:spcPts val="0"/>
                        </a:spcBef>
                        <a:spcAft>
                          <a:spcPts val="0"/>
                        </a:spcAft>
                        <a:buNone/>
                      </a:pPr>
                      <a:r>
                        <a:rPr lang="en-US" sz="2400" dirty="0"/>
                        <a:t>CHICK</a:t>
                      </a:r>
                      <a:endParaRPr sz="1200" dirty="0"/>
                    </a:p>
                  </a:txBody>
                  <a:tcPr marL="91450" marR="91450" marT="45725" marB="45725"/>
                </a:tc>
                <a:extLst>
                  <a:ext uri="{0D108BD9-81ED-4DB2-BD59-A6C34878D82A}">
                    <a16:rowId xmlns:a16="http://schemas.microsoft.com/office/drawing/2014/main" val="10000"/>
                  </a:ext>
                </a:extLst>
              </a:tr>
              <a:tr h="930326">
                <a:tc>
                  <a:txBody>
                    <a:bodyPr/>
                    <a:lstStyle/>
                    <a:p>
                      <a:pPr marL="0" marR="0" lvl="0" indent="0" algn="ctr" rtl="0">
                        <a:spcBef>
                          <a:spcPts val="0"/>
                        </a:spcBef>
                        <a:spcAft>
                          <a:spcPts val="0"/>
                        </a:spcAft>
                        <a:buNone/>
                      </a:pPr>
                      <a:r>
                        <a:rPr lang="en-US" sz="2800" b="1" dirty="0"/>
                        <a:t>SUERO PERIODO AGUDO</a:t>
                      </a:r>
                    </a:p>
                    <a:p>
                      <a:pPr marL="0" marR="0" lvl="0" indent="0" algn="ctr" rtl="0">
                        <a:spcBef>
                          <a:spcPts val="0"/>
                        </a:spcBef>
                        <a:spcAft>
                          <a:spcPts val="0"/>
                        </a:spcAft>
                        <a:buNone/>
                      </a:pPr>
                      <a:r>
                        <a:rPr lang="en-US" sz="2800" b="0" dirty="0"/>
                        <a:t>Hasta 5/8 días</a:t>
                      </a:r>
                      <a:endParaRPr b="0" dirty="0"/>
                    </a:p>
                  </a:txBody>
                  <a:tcPr marL="91450" marR="91450" marT="45725" marB="45725"/>
                </a:tc>
                <a:tc>
                  <a:txBody>
                    <a:bodyPr/>
                    <a:lstStyle/>
                    <a:p>
                      <a:pPr marL="0" marR="0" lvl="0" indent="0" algn="ctr" rtl="0">
                        <a:spcBef>
                          <a:spcPts val="0"/>
                        </a:spcBef>
                        <a:spcAft>
                          <a:spcPts val="0"/>
                        </a:spcAft>
                        <a:buNone/>
                      </a:pPr>
                      <a:r>
                        <a:rPr lang="en-US" sz="2800" dirty="0"/>
                        <a:t>X</a:t>
                      </a:r>
                      <a:endParaRPr dirty="0"/>
                    </a:p>
                  </a:txBody>
                  <a:tcPr marL="91450" marR="91450" marT="45725" marB="45725"/>
                </a:tc>
                <a:tc>
                  <a:txBody>
                    <a:bodyPr/>
                    <a:lstStyle/>
                    <a:p>
                      <a:pPr marL="0" marR="0" lvl="0" indent="0" algn="ctr" rtl="0">
                        <a:spcBef>
                          <a:spcPts val="0"/>
                        </a:spcBef>
                        <a:spcAft>
                          <a:spcPts val="0"/>
                        </a:spcAft>
                        <a:buNone/>
                      </a:pPr>
                      <a:r>
                        <a:rPr lang="en-US" sz="2800" dirty="0"/>
                        <a:t>X</a:t>
                      </a:r>
                      <a:endParaRPr dirty="0"/>
                    </a:p>
                  </a:txBody>
                  <a:tcPr marL="91450" marR="91450" marT="45725" marB="45725"/>
                </a:tc>
                <a:tc>
                  <a:txBody>
                    <a:bodyPr/>
                    <a:lstStyle/>
                    <a:p>
                      <a:pPr marL="0" marR="0" lvl="0" indent="0" algn="ctr" rtl="0">
                        <a:spcBef>
                          <a:spcPts val="0"/>
                        </a:spcBef>
                        <a:spcAft>
                          <a:spcPts val="0"/>
                        </a:spcAft>
                        <a:buNone/>
                      </a:pPr>
                      <a:r>
                        <a:rPr lang="en-US" sz="2800"/>
                        <a:t>X</a:t>
                      </a:r>
                      <a:endParaRPr/>
                    </a:p>
                  </a:txBody>
                  <a:tcPr marL="91450" marR="91450" marT="45725" marB="45725"/>
                </a:tc>
                <a:extLst>
                  <a:ext uri="{0D108BD9-81ED-4DB2-BD59-A6C34878D82A}">
                    <a16:rowId xmlns:a16="http://schemas.microsoft.com/office/drawing/2014/main" val="10001"/>
                  </a:ext>
                </a:extLst>
              </a:tr>
              <a:tr h="1350468">
                <a:tc>
                  <a:txBody>
                    <a:bodyPr/>
                    <a:lstStyle/>
                    <a:p>
                      <a:pPr marL="0" marR="0" lvl="0" indent="0" algn="ctr" rtl="0">
                        <a:spcBef>
                          <a:spcPts val="0"/>
                        </a:spcBef>
                        <a:spcAft>
                          <a:spcPts val="0"/>
                        </a:spcAft>
                        <a:buNone/>
                      </a:pPr>
                      <a:r>
                        <a:rPr lang="en-US" sz="2800" b="1" dirty="0"/>
                        <a:t>SUERO PERIODO CONVALESCENCIA</a:t>
                      </a:r>
                    </a:p>
                    <a:p>
                      <a:pPr marL="0" marR="0" lvl="0" indent="0" algn="ctr" rtl="0">
                        <a:spcBef>
                          <a:spcPts val="0"/>
                        </a:spcBef>
                        <a:spcAft>
                          <a:spcPts val="0"/>
                        </a:spcAft>
                        <a:buNone/>
                      </a:pPr>
                      <a:r>
                        <a:rPr lang="en-US" sz="2800" dirty="0"/>
                        <a:t>De 5-21 días</a:t>
                      </a:r>
                      <a:endParaRPr dirty="0"/>
                    </a:p>
                  </a:txBody>
                  <a:tcPr marL="91450" marR="91450" marT="45725" marB="45725"/>
                </a:tc>
                <a:tc>
                  <a:txBody>
                    <a:bodyPr/>
                    <a:lstStyle/>
                    <a:p>
                      <a:pPr marL="0" marR="0" lvl="0" indent="0" algn="ctr" rtl="0">
                        <a:spcBef>
                          <a:spcPts val="0"/>
                        </a:spcBef>
                        <a:spcAft>
                          <a:spcPts val="0"/>
                        </a:spcAft>
                        <a:buNone/>
                      </a:pPr>
                      <a:r>
                        <a:rPr lang="en-US" sz="2800"/>
                        <a:t>X</a:t>
                      </a:r>
                      <a:endParaRPr/>
                    </a:p>
                  </a:txBody>
                  <a:tcPr marL="91450" marR="91450" marT="45725" marB="45725"/>
                </a:tc>
                <a:tc>
                  <a:txBody>
                    <a:bodyPr/>
                    <a:lstStyle/>
                    <a:p>
                      <a:pPr marL="0" marR="0" lvl="0" indent="0" algn="ctr" rtl="0">
                        <a:spcBef>
                          <a:spcPts val="0"/>
                        </a:spcBef>
                        <a:spcAft>
                          <a:spcPts val="0"/>
                        </a:spcAft>
                        <a:buNone/>
                      </a:pPr>
                      <a:r>
                        <a:rPr lang="en-US" sz="2800" dirty="0"/>
                        <a:t>X</a:t>
                      </a:r>
                      <a:endParaRPr dirty="0"/>
                    </a:p>
                  </a:txBody>
                  <a:tcPr marL="91450" marR="91450" marT="45725" marB="45725"/>
                </a:tc>
                <a:tc>
                  <a:txBody>
                    <a:bodyPr/>
                    <a:lstStyle/>
                    <a:p>
                      <a:pPr marL="0" marR="0" lvl="0" indent="0" algn="ctr" rtl="0">
                        <a:spcBef>
                          <a:spcPts val="0"/>
                        </a:spcBef>
                        <a:spcAft>
                          <a:spcPts val="0"/>
                        </a:spcAft>
                        <a:buNone/>
                      </a:pPr>
                      <a:r>
                        <a:rPr lang="en-US" sz="2800"/>
                        <a:t>X</a:t>
                      </a:r>
                      <a:endParaRPr/>
                    </a:p>
                  </a:txBody>
                  <a:tcPr marL="91450" marR="91450" marT="45725" marB="45725"/>
                </a:tc>
                <a:extLst>
                  <a:ext uri="{0D108BD9-81ED-4DB2-BD59-A6C34878D82A}">
                    <a16:rowId xmlns:a16="http://schemas.microsoft.com/office/drawing/2014/main" val="10002"/>
                  </a:ext>
                </a:extLst>
              </a:tr>
              <a:tr h="510183">
                <a:tc>
                  <a:txBody>
                    <a:bodyPr/>
                    <a:lstStyle/>
                    <a:p>
                      <a:pPr marL="0" marR="0" lvl="0" indent="0" algn="ctr" rtl="0">
                        <a:spcBef>
                          <a:spcPts val="0"/>
                        </a:spcBef>
                        <a:spcAft>
                          <a:spcPts val="0"/>
                        </a:spcAft>
                        <a:buNone/>
                      </a:pPr>
                      <a:r>
                        <a:rPr lang="en-US" sz="2800"/>
                        <a:t>ORINA</a:t>
                      </a:r>
                      <a:endParaRPr/>
                    </a:p>
                  </a:txBody>
                  <a:tcPr marL="91450" marR="91450" marT="45725" marB="45725"/>
                </a:tc>
                <a:tc>
                  <a:txBody>
                    <a:bodyPr/>
                    <a:lstStyle/>
                    <a:p>
                      <a:pPr marL="0" marR="0" lvl="0" indent="0" algn="ctr" rtl="0">
                        <a:spcBef>
                          <a:spcPts val="0"/>
                        </a:spcBef>
                        <a:spcAft>
                          <a:spcPts val="0"/>
                        </a:spcAft>
                        <a:buNone/>
                      </a:pPr>
                      <a:r>
                        <a:rPr lang="en-US" sz="2800"/>
                        <a:t>X?</a:t>
                      </a:r>
                      <a:endParaRPr/>
                    </a:p>
                  </a:txBody>
                  <a:tcPr marL="91450" marR="91450" marT="45725" marB="45725"/>
                </a:tc>
                <a:tc>
                  <a:txBody>
                    <a:bodyPr/>
                    <a:lstStyle/>
                    <a:p>
                      <a:pPr marL="0" marR="0" lvl="0" indent="0" algn="ctr" rtl="0">
                        <a:spcBef>
                          <a:spcPts val="0"/>
                        </a:spcBef>
                        <a:spcAft>
                          <a:spcPts val="0"/>
                        </a:spcAft>
                        <a:buNone/>
                      </a:pPr>
                      <a:r>
                        <a:rPr lang="en-US" sz="2800"/>
                        <a:t>X</a:t>
                      </a:r>
                      <a:endParaRPr/>
                    </a:p>
                  </a:txBody>
                  <a:tcPr marL="91450" marR="91450" marT="45725" marB="45725"/>
                </a:tc>
                <a:tc>
                  <a:txBody>
                    <a:bodyPr/>
                    <a:lstStyle/>
                    <a:p>
                      <a:pPr marL="0" marR="0" lvl="0" indent="0" algn="ctr" rtl="0">
                        <a:spcBef>
                          <a:spcPts val="0"/>
                        </a:spcBef>
                        <a:spcAft>
                          <a:spcPts val="0"/>
                        </a:spcAft>
                        <a:buNone/>
                      </a:pPr>
                      <a:endParaRPr sz="2800"/>
                    </a:p>
                  </a:txBody>
                  <a:tcPr marL="91450" marR="91450" marT="45725" marB="45725"/>
                </a:tc>
                <a:extLst>
                  <a:ext uri="{0D108BD9-81ED-4DB2-BD59-A6C34878D82A}">
                    <a16:rowId xmlns:a16="http://schemas.microsoft.com/office/drawing/2014/main" val="10003"/>
                  </a:ext>
                </a:extLst>
              </a:tr>
              <a:tr h="510183">
                <a:tc>
                  <a:txBody>
                    <a:bodyPr/>
                    <a:lstStyle/>
                    <a:p>
                      <a:pPr marL="0" marR="0" lvl="0" indent="0" algn="ctr" rtl="0">
                        <a:spcBef>
                          <a:spcPts val="0"/>
                        </a:spcBef>
                        <a:spcAft>
                          <a:spcPts val="0"/>
                        </a:spcAft>
                        <a:buNone/>
                      </a:pPr>
                      <a:r>
                        <a:rPr lang="en-US" sz="2800"/>
                        <a:t>LCR</a:t>
                      </a:r>
                      <a:endParaRPr/>
                    </a:p>
                  </a:txBody>
                  <a:tcPr marL="91450" marR="91450" marT="45725" marB="45725"/>
                </a:tc>
                <a:tc>
                  <a:txBody>
                    <a:bodyPr/>
                    <a:lstStyle/>
                    <a:p>
                      <a:pPr marL="0" marR="0" lvl="0" indent="0" algn="ctr" rtl="0">
                        <a:spcBef>
                          <a:spcPts val="0"/>
                        </a:spcBef>
                        <a:spcAft>
                          <a:spcPts val="0"/>
                        </a:spcAft>
                        <a:buNone/>
                      </a:pPr>
                      <a:r>
                        <a:rPr lang="en-US" sz="2800" dirty="0"/>
                        <a:t>X</a:t>
                      </a:r>
                      <a:endParaRPr dirty="0"/>
                    </a:p>
                  </a:txBody>
                  <a:tcPr marL="91450" marR="91450" marT="45725" marB="45725"/>
                </a:tc>
                <a:tc>
                  <a:txBody>
                    <a:bodyPr/>
                    <a:lstStyle/>
                    <a:p>
                      <a:pPr marL="0" marR="0" lvl="0" indent="0" algn="ctr" rtl="0">
                        <a:spcBef>
                          <a:spcPts val="0"/>
                        </a:spcBef>
                        <a:spcAft>
                          <a:spcPts val="0"/>
                        </a:spcAft>
                        <a:buNone/>
                      </a:pPr>
                      <a:r>
                        <a:rPr lang="en-US" sz="2800"/>
                        <a:t>X </a:t>
                      </a:r>
                      <a:endParaRPr/>
                    </a:p>
                  </a:txBody>
                  <a:tcPr marL="91450" marR="91450" marT="45725" marB="45725"/>
                </a:tc>
                <a:tc>
                  <a:txBody>
                    <a:bodyPr/>
                    <a:lstStyle/>
                    <a:p>
                      <a:pPr marL="0" marR="0" lvl="0" indent="0" algn="ctr" rtl="0">
                        <a:spcBef>
                          <a:spcPts val="0"/>
                        </a:spcBef>
                        <a:spcAft>
                          <a:spcPts val="0"/>
                        </a:spcAft>
                        <a:buNone/>
                      </a:pPr>
                      <a:r>
                        <a:rPr lang="en-US" sz="2800"/>
                        <a:t>X</a:t>
                      </a:r>
                      <a:endParaRPr/>
                    </a:p>
                  </a:txBody>
                  <a:tcPr marL="91450" marR="91450" marT="45725" marB="45725"/>
                </a:tc>
                <a:extLst>
                  <a:ext uri="{0D108BD9-81ED-4DB2-BD59-A6C34878D82A}">
                    <a16:rowId xmlns:a16="http://schemas.microsoft.com/office/drawing/2014/main" val="10004"/>
                  </a:ext>
                </a:extLst>
              </a:tr>
              <a:tr h="510183">
                <a:tc>
                  <a:txBody>
                    <a:bodyPr/>
                    <a:lstStyle/>
                    <a:p>
                      <a:pPr marL="0" marR="0" lvl="0" indent="0" algn="ctr" rtl="0">
                        <a:spcBef>
                          <a:spcPts val="0"/>
                        </a:spcBef>
                        <a:spcAft>
                          <a:spcPts val="0"/>
                        </a:spcAft>
                        <a:buNone/>
                      </a:pPr>
                      <a:r>
                        <a:rPr lang="en-US" sz="2800"/>
                        <a:t>LIQUIDO AMNIÓTICO</a:t>
                      </a:r>
                      <a:endParaRPr/>
                    </a:p>
                  </a:txBody>
                  <a:tcPr marL="91450" marR="91450" marT="45725" marB="45725"/>
                </a:tc>
                <a:tc>
                  <a:txBody>
                    <a:bodyPr/>
                    <a:lstStyle/>
                    <a:p>
                      <a:pPr marL="0" marR="0" lvl="0" indent="0" algn="ctr" rtl="0">
                        <a:spcBef>
                          <a:spcPts val="0"/>
                        </a:spcBef>
                        <a:spcAft>
                          <a:spcPts val="0"/>
                        </a:spcAft>
                        <a:buNone/>
                      </a:pPr>
                      <a:endParaRPr sz="2800"/>
                    </a:p>
                  </a:txBody>
                  <a:tcPr marL="91450" marR="91450" marT="45725" marB="45725"/>
                </a:tc>
                <a:tc>
                  <a:txBody>
                    <a:bodyPr/>
                    <a:lstStyle/>
                    <a:p>
                      <a:pPr marL="0" marR="0" lvl="0" indent="0" algn="ctr" rtl="0">
                        <a:spcBef>
                          <a:spcPts val="0"/>
                        </a:spcBef>
                        <a:spcAft>
                          <a:spcPts val="0"/>
                        </a:spcAft>
                        <a:buNone/>
                      </a:pPr>
                      <a:r>
                        <a:rPr lang="en-US" sz="2800"/>
                        <a:t>X</a:t>
                      </a:r>
                      <a:endParaRPr/>
                    </a:p>
                  </a:txBody>
                  <a:tcPr marL="91450" marR="91450" marT="45725" marB="45725"/>
                </a:tc>
                <a:tc>
                  <a:txBody>
                    <a:bodyPr/>
                    <a:lstStyle/>
                    <a:p>
                      <a:pPr marL="0" marR="0" lvl="0" indent="0" algn="ctr" rtl="0">
                        <a:spcBef>
                          <a:spcPts val="0"/>
                        </a:spcBef>
                        <a:spcAft>
                          <a:spcPts val="0"/>
                        </a:spcAft>
                        <a:buNone/>
                      </a:pPr>
                      <a:endParaRPr sz="2800"/>
                    </a:p>
                  </a:txBody>
                  <a:tcPr marL="91450" marR="91450" marT="45725" marB="45725"/>
                </a:tc>
                <a:extLst>
                  <a:ext uri="{0D108BD9-81ED-4DB2-BD59-A6C34878D82A}">
                    <a16:rowId xmlns:a16="http://schemas.microsoft.com/office/drawing/2014/main" val="10005"/>
                  </a:ext>
                </a:extLst>
              </a:tr>
              <a:tr h="510183">
                <a:tc>
                  <a:txBody>
                    <a:bodyPr/>
                    <a:lstStyle/>
                    <a:p>
                      <a:pPr marL="0" marR="0" lvl="0" indent="0" algn="ctr" rtl="0">
                        <a:spcBef>
                          <a:spcPts val="0"/>
                        </a:spcBef>
                        <a:spcAft>
                          <a:spcPts val="0"/>
                        </a:spcAft>
                        <a:buNone/>
                      </a:pPr>
                      <a:r>
                        <a:rPr lang="en-US" sz="2800"/>
                        <a:t>SEMEN</a:t>
                      </a:r>
                      <a:endParaRPr/>
                    </a:p>
                  </a:txBody>
                  <a:tcPr marL="91450" marR="91450" marT="45725" marB="45725"/>
                </a:tc>
                <a:tc>
                  <a:txBody>
                    <a:bodyPr/>
                    <a:lstStyle/>
                    <a:p>
                      <a:pPr marL="0" marR="0" lvl="0" indent="0" algn="ctr" rtl="0">
                        <a:spcBef>
                          <a:spcPts val="0"/>
                        </a:spcBef>
                        <a:spcAft>
                          <a:spcPts val="0"/>
                        </a:spcAft>
                        <a:buNone/>
                      </a:pPr>
                      <a:endParaRPr sz="2800"/>
                    </a:p>
                  </a:txBody>
                  <a:tcPr marL="91450" marR="91450" marT="45725" marB="45725"/>
                </a:tc>
                <a:tc>
                  <a:txBody>
                    <a:bodyPr/>
                    <a:lstStyle/>
                    <a:p>
                      <a:pPr marL="0" marR="0" lvl="0" indent="0" algn="ctr" rtl="0">
                        <a:spcBef>
                          <a:spcPts val="0"/>
                        </a:spcBef>
                        <a:spcAft>
                          <a:spcPts val="0"/>
                        </a:spcAft>
                        <a:buNone/>
                      </a:pPr>
                      <a:r>
                        <a:rPr lang="en-US" sz="2800"/>
                        <a:t>X</a:t>
                      </a:r>
                      <a:endParaRPr/>
                    </a:p>
                  </a:txBody>
                  <a:tcPr marL="91450" marR="91450" marT="45725" marB="45725"/>
                </a:tc>
                <a:tc>
                  <a:txBody>
                    <a:bodyPr/>
                    <a:lstStyle/>
                    <a:p>
                      <a:pPr marL="0" marR="0" lvl="0" indent="0" algn="ctr" rtl="0">
                        <a:spcBef>
                          <a:spcPts val="0"/>
                        </a:spcBef>
                        <a:spcAft>
                          <a:spcPts val="0"/>
                        </a:spcAft>
                        <a:buNone/>
                      </a:pPr>
                      <a:endParaRPr sz="2800" dirty="0"/>
                    </a:p>
                  </a:txBody>
                  <a:tcPr marL="91450" marR="91450" marT="45725" marB="45725"/>
                </a:tc>
                <a:extLst>
                  <a:ext uri="{0D108BD9-81ED-4DB2-BD59-A6C34878D82A}">
                    <a16:rowId xmlns:a16="http://schemas.microsoft.com/office/drawing/2014/main" val="10006"/>
                  </a:ext>
                </a:extLst>
              </a:tr>
            </a:tbl>
          </a:graphicData>
        </a:graphic>
      </p:graphicFrame>
      <p:pic>
        <p:nvPicPr>
          <p:cNvPr id="313" name="Google Shape;313;p38" descr="¿Cuántas veces es normal orinar al día? | Blogsalud"/>
          <p:cNvPicPr preferRelativeResize="0"/>
          <p:nvPr/>
        </p:nvPicPr>
        <p:blipFill rotWithShape="1">
          <a:blip r:embed="rId4">
            <a:alphaModFix/>
          </a:blip>
          <a:srcRect l="12032" t="9516" r="14343" b="11769"/>
          <a:stretch/>
        </p:blipFill>
        <p:spPr>
          <a:xfrm>
            <a:off x="9374323" y="4824200"/>
            <a:ext cx="2562845" cy="1825625"/>
          </a:xfrm>
          <a:prstGeom prst="rect">
            <a:avLst/>
          </a:prstGeom>
          <a:noFill/>
          <a:ln>
            <a:noFill/>
          </a:ln>
        </p:spPr>
      </p:pic>
      <p:pic>
        <p:nvPicPr>
          <p:cNvPr id="314" name="Google Shape;314;p38" descr="Detecção de proteínas no líquor: marcadores para Esclerose Múltipla ..."/>
          <p:cNvPicPr preferRelativeResize="0"/>
          <p:nvPr/>
        </p:nvPicPr>
        <p:blipFill rotWithShape="1">
          <a:blip r:embed="rId5">
            <a:alphaModFix/>
          </a:blip>
          <a:srcRect l="8078" t="1106" r="16496" b="1275"/>
          <a:stretch/>
        </p:blipFill>
        <p:spPr>
          <a:xfrm>
            <a:off x="9374360" y="2252888"/>
            <a:ext cx="2562808" cy="2487688"/>
          </a:xfrm>
          <a:prstGeom prst="rect">
            <a:avLst/>
          </a:prstGeom>
          <a:noFill/>
          <a:ln>
            <a:noFill/>
          </a:ln>
        </p:spPr>
      </p:pic>
      <p:sp>
        <p:nvSpPr>
          <p:cNvPr id="315" name="Google Shape;315;p38"/>
          <p:cNvSpPr txBox="1"/>
          <p:nvPr/>
        </p:nvSpPr>
        <p:spPr>
          <a:xfrm>
            <a:off x="-466925" y="614959"/>
            <a:ext cx="11272572" cy="10931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3200"/>
              <a:buFont typeface="Corbel"/>
              <a:buNone/>
            </a:pPr>
            <a:r>
              <a:rPr lang="en-US" sz="3200" b="0" i="0" u="none" strike="noStrike" cap="none" dirty="0">
                <a:solidFill>
                  <a:schemeClr val="accent3">
                    <a:lumMod val="20000"/>
                    <a:lumOff val="80000"/>
                  </a:schemeClr>
                </a:solidFill>
                <a:latin typeface="Corbel"/>
                <a:ea typeface="Corbel"/>
                <a:cs typeface="Corbel"/>
                <a:sym typeface="Corbel"/>
              </a:rPr>
              <a:t>MUESTRAS PARA DIAGNÓSTICO</a:t>
            </a:r>
            <a:endParaRPr dirty="0">
              <a:solidFill>
                <a:schemeClr val="accent3">
                  <a:lumMod val="20000"/>
                  <a:lumOff val="80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0"/>
          <p:cNvPicPr preferRelativeResize="0"/>
          <p:nvPr/>
        </p:nvPicPr>
        <p:blipFill rotWithShape="1">
          <a:blip r:embed="rId3">
            <a:alphaModFix/>
          </a:blip>
          <a:srcRect l="15366" t="28390" r="19756" b="23238"/>
          <a:stretch/>
        </p:blipFill>
        <p:spPr>
          <a:xfrm>
            <a:off x="827232" y="1523416"/>
            <a:ext cx="10163698" cy="4260350"/>
          </a:xfrm>
          <a:prstGeom prst="rect">
            <a:avLst/>
          </a:prstGeom>
          <a:noFill/>
          <a:ln>
            <a:noFill/>
          </a:ln>
        </p:spPr>
      </p:pic>
      <p:sp>
        <p:nvSpPr>
          <p:cNvPr id="321" name="Google Shape;321;p20"/>
          <p:cNvSpPr txBox="1"/>
          <p:nvPr/>
        </p:nvSpPr>
        <p:spPr>
          <a:xfrm>
            <a:off x="272795" y="430217"/>
            <a:ext cx="11272572" cy="10931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3200"/>
              <a:buFont typeface="Corbel"/>
              <a:buNone/>
            </a:pPr>
            <a:r>
              <a:rPr lang="en-US" sz="3200" b="0" i="0" u="none" strike="noStrike" cap="none" dirty="0">
                <a:solidFill>
                  <a:schemeClr val="accent6">
                    <a:lumMod val="50000"/>
                  </a:schemeClr>
                </a:solidFill>
                <a:latin typeface="Corbel"/>
                <a:ea typeface="Corbel"/>
                <a:cs typeface="Corbel"/>
                <a:sym typeface="Corbel"/>
              </a:rPr>
              <a:t>ZIKA: IMPORTANCIA DE LA MUESTRA DE ORINA</a:t>
            </a:r>
            <a:endParaRPr dirty="0">
              <a:solidFill>
                <a:schemeClr val="accent6">
                  <a:lumMod val="50000"/>
                </a:schemeClr>
              </a:solidFill>
            </a:endParaRPr>
          </a:p>
        </p:txBody>
      </p:sp>
      <p:sp>
        <p:nvSpPr>
          <p:cNvPr id="322" name="Google Shape;322;p20"/>
          <p:cNvSpPr txBox="1"/>
          <p:nvPr/>
        </p:nvSpPr>
        <p:spPr>
          <a:xfrm>
            <a:off x="1858781" y="6258507"/>
            <a:ext cx="12192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orbel"/>
                <a:ea typeface="Corbel"/>
                <a:cs typeface="Corbel"/>
                <a:sym typeface="Corbel"/>
              </a:rPr>
              <a:t>Fuente: OPS-OMS. Guía para la vigilancia de la enfermedad por vírus Zika y sus complicaciones. 2016</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2"/>
          <p:cNvSpPr txBox="1">
            <a:spLocks noGrp="1"/>
          </p:cNvSpPr>
          <p:nvPr>
            <p:ph type="title"/>
          </p:nvPr>
        </p:nvSpPr>
        <p:spPr>
          <a:xfrm>
            <a:off x="644601" y="500989"/>
            <a:ext cx="8912225" cy="12811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dirty="0">
                <a:solidFill>
                  <a:schemeClr val="accent2">
                    <a:lumMod val="20000"/>
                    <a:lumOff val="80000"/>
                  </a:schemeClr>
                </a:solidFill>
                <a:latin typeface="Arial"/>
                <a:ea typeface="Arial"/>
                <a:cs typeface="Arial"/>
                <a:sym typeface="Arial"/>
              </a:rPr>
              <a:t>MÉTODOS DIRECTOS</a:t>
            </a:r>
            <a:endParaRPr dirty="0">
              <a:solidFill>
                <a:schemeClr val="accent2">
                  <a:lumMod val="20000"/>
                  <a:lumOff val="80000"/>
                </a:schemeClr>
              </a:solidFill>
              <a:latin typeface="Arial"/>
              <a:ea typeface="Arial"/>
              <a:cs typeface="Arial"/>
              <a:sym typeface="Arial"/>
            </a:endParaRPr>
          </a:p>
        </p:txBody>
      </p:sp>
      <p:sp>
        <p:nvSpPr>
          <p:cNvPr id="337" name="Google Shape;337;p42"/>
          <p:cNvSpPr txBox="1">
            <a:spLocks noGrp="1"/>
          </p:cNvSpPr>
          <p:nvPr>
            <p:ph idx="1"/>
          </p:nvPr>
        </p:nvSpPr>
        <p:spPr>
          <a:xfrm>
            <a:off x="6400800" y="2685191"/>
            <a:ext cx="5015030" cy="3796102"/>
          </a:xfrm>
          <a:prstGeom prst="rect">
            <a:avLst/>
          </a:prstGeom>
          <a:noFill/>
          <a:ln>
            <a:solidFill>
              <a:schemeClr val="accent1">
                <a:lumMod val="60000"/>
                <a:lumOff val="40000"/>
              </a:schemeClr>
            </a:solid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C7C7C"/>
              </a:buClr>
              <a:buSzPts val="2600"/>
              <a:buFont typeface="Arial"/>
              <a:buNone/>
            </a:pPr>
            <a:r>
              <a:rPr lang="en-US" sz="2400" b="1" i="0" u="none" dirty="0">
                <a:solidFill>
                  <a:schemeClr val="accent2"/>
                </a:solidFill>
              </a:rPr>
              <a:t>MUESTRAS con  </a:t>
            </a:r>
            <a:r>
              <a:rPr lang="en-US" sz="2400" b="1" i="0" u="none" dirty="0" err="1">
                <a:solidFill>
                  <a:schemeClr val="accent2"/>
                </a:solidFill>
              </a:rPr>
              <a:t>menos</a:t>
            </a:r>
            <a:r>
              <a:rPr lang="en-US" sz="2400" b="1" i="0" u="none" dirty="0">
                <a:solidFill>
                  <a:schemeClr val="accent2"/>
                </a:solidFill>
              </a:rPr>
              <a:t> de 5/8 días de </a:t>
            </a:r>
            <a:r>
              <a:rPr lang="en-US" sz="2400" b="1" i="0" u="none" dirty="0" err="1">
                <a:solidFill>
                  <a:schemeClr val="accent2"/>
                </a:solidFill>
              </a:rPr>
              <a:t>evolución</a:t>
            </a:r>
            <a:r>
              <a:rPr lang="en-US" sz="2400" b="1" i="0" u="none" dirty="0">
                <a:solidFill>
                  <a:schemeClr val="accent2"/>
                </a:solidFill>
              </a:rPr>
              <a:t>.</a:t>
            </a:r>
            <a:endParaRPr dirty="0"/>
          </a:p>
          <a:p>
            <a:pPr marL="0" marR="0" lvl="0" indent="0" algn="ctr" rtl="0">
              <a:lnSpc>
                <a:spcPct val="100000"/>
              </a:lnSpc>
              <a:spcBef>
                <a:spcPts val="0"/>
              </a:spcBef>
              <a:spcAft>
                <a:spcPts val="0"/>
              </a:spcAft>
              <a:buClr>
                <a:srgbClr val="7C7C7C"/>
              </a:buClr>
              <a:buSzPts val="2600"/>
              <a:buFont typeface="Arial"/>
              <a:buNone/>
            </a:pPr>
            <a:endParaRPr sz="2400" dirty="0">
              <a:solidFill>
                <a:schemeClr val="accent2"/>
              </a:solidFill>
            </a:endParaRPr>
          </a:p>
          <a:p>
            <a:pPr marL="0" marR="0" lvl="0" indent="-165100" algn="l" rtl="0">
              <a:lnSpc>
                <a:spcPct val="100000"/>
              </a:lnSpc>
              <a:spcBef>
                <a:spcPts val="1000"/>
              </a:spcBef>
              <a:spcAft>
                <a:spcPts val="0"/>
              </a:spcAft>
              <a:buClr>
                <a:srgbClr val="A5A5A5"/>
              </a:buClr>
              <a:buSzPts val="2600"/>
              <a:buFont typeface="Arial"/>
              <a:buChar char="-"/>
            </a:pPr>
            <a:r>
              <a:rPr lang="en-US" sz="2400" b="1" i="0" u="none" dirty="0">
                <a:solidFill>
                  <a:srgbClr val="404040"/>
                </a:solidFill>
              </a:rPr>
              <a:t>RESULTADO POSITIVO </a:t>
            </a:r>
            <a:r>
              <a:rPr lang="en-US" sz="2400" b="0" i="0" u="none" dirty="0" err="1">
                <a:solidFill>
                  <a:srgbClr val="404040"/>
                </a:solidFill>
              </a:rPr>
              <a:t>confirma</a:t>
            </a:r>
            <a:r>
              <a:rPr lang="en-US" sz="2400" b="0" i="0" u="none" dirty="0">
                <a:solidFill>
                  <a:srgbClr val="404040"/>
                </a:solidFill>
              </a:rPr>
              <a:t> la </a:t>
            </a:r>
            <a:r>
              <a:rPr lang="en-US" sz="2400" b="0" i="0" u="none" dirty="0" err="1">
                <a:solidFill>
                  <a:srgbClr val="404040"/>
                </a:solidFill>
              </a:rPr>
              <a:t>infección</a:t>
            </a:r>
            <a:r>
              <a:rPr lang="en-US" sz="2400" b="0" i="0" u="none" dirty="0">
                <a:solidFill>
                  <a:srgbClr val="404040"/>
                </a:solidFill>
              </a:rPr>
              <a:t> </a:t>
            </a:r>
            <a:r>
              <a:rPr lang="en-US" sz="2400" b="0" i="0" u="none" dirty="0" err="1">
                <a:solidFill>
                  <a:srgbClr val="404040"/>
                </a:solidFill>
              </a:rPr>
              <a:t>por</a:t>
            </a:r>
            <a:r>
              <a:rPr lang="en-US" sz="2400" b="0" i="0" u="none" dirty="0">
                <a:solidFill>
                  <a:srgbClr val="404040"/>
                </a:solidFill>
              </a:rPr>
              <a:t> Dengue.</a:t>
            </a:r>
            <a:endParaRPr sz="2400" dirty="0"/>
          </a:p>
          <a:p>
            <a:pPr marL="0" marR="0" lvl="0" indent="-165100" algn="l" rtl="0">
              <a:lnSpc>
                <a:spcPct val="100000"/>
              </a:lnSpc>
              <a:spcBef>
                <a:spcPts val="1000"/>
              </a:spcBef>
              <a:spcAft>
                <a:spcPts val="0"/>
              </a:spcAft>
              <a:buClr>
                <a:srgbClr val="A5A5A5"/>
              </a:buClr>
              <a:buSzPts val="2600"/>
              <a:buFont typeface="Arial"/>
              <a:buChar char="-"/>
            </a:pPr>
            <a:r>
              <a:rPr lang="en-US" sz="2400" b="1" dirty="0">
                <a:solidFill>
                  <a:srgbClr val="404040"/>
                </a:solidFill>
              </a:rPr>
              <a:t>RESULTADO NEGATIVO</a:t>
            </a:r>
            <a:r>
              <a:rPr lang="en-US" sz="2400" dirty="0">
                <a:solidFill>
                  <a:srgbClr val="404040"/>
                </a:solidFill>
              </a:rPr>
              <a:t>: </a:t>
            </a:r>
            <a:r>
              <a:rPr lang="en-US" sz="2400" b="0" i="0" u="none" dirty="0">
                <a:solidFill>
                  <a:srgbClr val="404040"/>
                </a:solidFill>
              </a:rPr>
              <a:t> no es </a:t>
            </a:r>
            <a:r>
              <a:rPr lang="en-US" sz="2400" b="0" i="0" u="none" dirty="0" err="1">
                <a:solidFill>
                  <a:srgbClr val="404040"/>
                </a:solidFill>
              </a:rPr>
              <a:t>suficiente</a:t>
            </a:r>
            <a:r>
              <a:rPr lang="en-US" sz="2400" b="0" i="0" u="none" dirty="0">
                <a:solidFill>
                  <a:srgbClr val="404040"/>
                </a:solidFill>
              </a:rPr>
              <a:t> para </a:t>
            </a:r>
            <a:r>
              <a:rPr lang="en-US" sz="2400" b="0" i="0" u="none" dirty="0" err="1">
                <a:solidFill>
                  <a:srgbClr val="404040"/>
                </a:solidFill>
              </a:rPr>
              <a:t>descartar</a:t>
            </a:r>
            <a:r>
              <a:rPr lang="en-US" sz="2400" b="0" i="0" u="none" dirty="0">
                <a:solidFill>
                  <a:srgbClr val="404040"/>
                </a:solidFill>
              </a:rPr>
              <a:t> un </a:t>
            </a:r>
            <a:r>
              <a:rPr lang="en-US" sz="2400" b="0" i="0" u="none" dirty="0" err="1">
                <a:solidFill>
                  <a:srgbClr val="404040"/>
                </a:solidFill>
              </a:rPr>
              <a:t>caso</a:t>
            </a:r>
            <a:r>
              <a:rPr lang="en-US" sz="2400" b="0" i="0" u="none" dirty="0">
                <a:solidFill>
                  <a:srgbClr val="404040"/>
                </a:solidFill>
              </a:rPr>
              <a:t> </a:t>
            </a:r>
            <a:r>
              <a:rPr lang="en-US" sz="2400" b="0" i="0" u="none" dirty="0" err="1">
                <a:solidFill>
                  <a:srgbClr val="404040"/>
                </a:solidFill>
              </a:rPr>
              <a:t>sospechoso</a:t>
            </a:r>
            <a:r>
              <a:rPr lang="en-US" sz="2400" b="0" i="0" u="none" dirty="0">
                <a:solidFill>
                  <a:srgbClr val="404040"/>
                </a:solidFill>
              </a:rPr>
              <a:t>.</a:t>
            </a:r>
            <a:endParaRPr sz="2400" dirty="0"/>
          </a:p>
        </p:txBody>
      </p:sp>
      <p:grpSp>
        <p:nvGrpSpPr>
          <p:cNvPr id="338" name="Google Shape;338;p42"/>
          <p:cNvGrpSpPr/>
          <p:nvPr/>
        </p:nvGrpSpPr>
        <p:grpSpPr>
          <a:xfrm>
            <a:off x="1260852" y="2551242"/>
            <a:ext cx="4673600" cy="4064000"/>
            <a:chOff x="711199" y="0"/>
            <a:chExt cx="4673600" cy="4064000"/>
          </a:xfrm>
        </p:grpSpPr>
        <p:sp>
          <p:nvSpPr>
            <p:cNvPr id="339" name="Google Shape;339;p42"/>
            <p:cNvSpPr/>
            <p:nvPr/>
          </p:nvSpPr>
          <p:spPr>
            <a:xfrm>
              <a:off x="711199" y="0"/>
              <a:ext cx="4064000" cy="4064000"/>
            </a:xfrm>
            <a:prstGeom prst="triangle">
              <a:avLst>
                <a:gd name="adj" fmla="val 50000"/>
              </a:avLst>
            </a:prstGeom>
            <a:solidFill>
              <a:schemeClr val="accent1">
                <a:alpha val="89803"/>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2"/>
            <p:cNvSpPr/>
            <p:nvPr/>
          </p:nvSpPr>
          <p:spPr>
            <a:xfrm>
              <a:off x="2743199" y="408582"/>
              <a:ext cx="2641600" cy="962025"/>
            </a:xfrm>
            <a:prstGeom prst="roundRect">
              <a:avLst>
                <a:gd name="adj" fmla="val 16667"/>
              </a:avLst>
            </a:prstGeom>
            <a:solidFill>
              <a:schemeClr val="lt1">
                <a:alpha val="89803"/>
              </a:schemeClr>
            </a:solidFill>
            <a:ln w="19050" cap="flat" cmpd="sng">
              <a:solidFill>
                <a:schemeClr val="accent2">
                  <a:alpha val="8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2"/>
            <p:cNvSpPr txBox="1"/>
            <p:nvPr/>
          </p:nvSpPr>
          <p:spPr>
            <a:xfrm>
              <a:off x="2790161" y="455544"/>
              <a:ext cx="2547676" cy="86810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dk1"/>
                </a:buClr>
                <a:buSzPts val="1600"/>
                <a:buFont typeface="Corbel"/>
                <a:buNone/>
              </a:pPr>
              <a:r>
                <a:rPr lang="en-US" sz="1600" b="1">
                  <a:solidFill>
                    <a:schemeClr val="dk1"/>
                  </a:solidFill>
                  <a:latin typeface="Corbel"/>
                  <a:ea typeface="Corbel"/>
                  <a:cs typeface="Corbel"/>
                  <a:sym typeface="Corbel"/>
                </a:rPr>
                <a:t>AISLAMIENTO VIRAL: en cultivos celulares, ratones o inoculación  de mosquitos. </a:t>
              </a:r>
              <a:endParaRPr/>
            </a:p>
          </p:txBody>
        </p:sp>
        <p:sp>
          <p:nvSpPr>
            <p:cNvPr id="342" name="Google Shape;342;p42"/>
            <p:cNvSpPr/>
            <p:nvPr/>
          </p:nvSpPr>
          <p:spPr>
            <a:xfrm>
              <a:off x="2743199" y="1490860"/>
              <a:ext cx="2641600" cy="962025"/>
            </a:xfrm>
            <a:prstGeom prst="roundRect">
              <a:avLst>
                <a:gd name="adj" fmla="val 16667"/>
              </a:avLst>
            </a:prstGeom>
            <a:solidFill>
              <a:schemeClr val="lt1">
                <a:alpha val="89803"/>
              </a:schemeClr>
            </a:solidFill>
            <a:ln w="19050" cap="flat" cmpd="sng">
              <a:solidFill>
                <a:schemeClr val="accent2">
                  <a:alpha val="6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2"/>
            <p:cNvSpPr txBox="1"/>
            <p:nvPr/>
          </p:nvSpPr>
          <p:spPr>
            <a:xfrm>
              <a:off x="2790161" y="1537822"/>
              <a:ext cx="2547676" cy="86810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dk1"/>
                </a:buClr>
                <a:buSzPts val="1600"/>
                <a:buFont typeface="Corbel"/>
                <a:buNone/>
              </a:pPr>
              <a:r>
                <a:rPr lang="en-US" sz="1600" b="1">
                  <a:solidFill>
                    <a:schemeClr val="dk1"/>
                  </a:solidFill>
                  <a:latin typeface="Corbel"/>
                  <a:ea typeface="Corbel"/>
                  <a:cs typeface="Corbel"/>
                  <a:sym typeface="Corbel"/>
                </a:rPr>
                <a:t>DETECCIÓN DEL GENOMA VIRAL: PCR, QT-PCR</a:t>
              </a:r>
              <a:endParaRPr/>
            </a:p>
          </p:txBody>
        </p:sp>
        <p:sp>
          <p:nvSpPr>
            <p:cNvPr id="344" name="Google Shape;344;p42"/>
            <p:cNvSpPr/>
            <p:nvPr/>
          </p:nvSpPr>
          <p:spPr>
            <a:xfrm>
              <a:off x="2743199" y="2573139"/>
              <a:ext cx="2641600" cy="962025"/>
            </a:xfrm>
            <a:prstGeom prst="roundRect">
              <a:avLst>
                <a:gd name="adj" fmla="val 16667"/>
              </a:avLst>
            </a:prstGeom>
            <a:solidFill>
              <a:schemeClr val="lt1">
                <a:alpha val="89803"/>
              </a:schemeClr>
            </a:solidFill>
            <a:ln w="19050" cap="flat" cmpd="sng">
              <a:solidFill>
                <a:schemeClr val="accent2">
                  <a:alpha val="4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2"/>
            <p:cNvSpPr txBox="1"/>
            <p:nvPr/>
          </p:nvSpPr>
          <p:spPr>
            <a:xfrm>
              <a:off x="2790161" y="2620101"/>
              <a:ext cx="2547676" cy="868101"/>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dk1"/>
                </a:buClr>
                <a:buSzPts val="1600"/>
                <a:buFont typeface="Corbel"/>
                <a:buNone/>
              </a:pPr>
              <a:r>
                <a:rPr lang="en-US" sz="1600" b="1">
                  <a:solidFill>
                    <a:schemeClr val="dk1"/>
                  </a:solidFill>
                  <a:latin typeface="Corbel"/>
                  <a:ea typeface="Corbel"/>
                  <a:cs typeface="Corbel"/>
                  <a:sym typeface="Corbel"/>
                </a:rPr>
                <a:t>DETECCIÓN DEL ANTÍGENO NS1</a:t>
              </a:r>
              <a:endParaRPr sz="1600" b="1">
                <a:solidFill>
                  <a:schemeClr val="dk1"/>
                </a:solidFill>
                <a:latin typeface="Corbel"/>
                <a:ea typeface="Corbel"/>
                <a:cs typeface="Corbel"/>
                <a:sym typeface="Corbe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3"/>
          <p:cNvSpPr/>
          <p:nvPr/>
        </p:nvSpPr>
        <p:spPr>
          <a:xfrm>
            <a:off x="2779285" y="283145"/>
            <a:ext cx="1030747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accent1"/>
                </a:solidFill>
                <a:latin typeface="Corbel"/>
                <a:ea typeface="Corbel"/>
                <a:cs typeface="Corbel"/>
                <a:sym typeface="Corbel"/>
              </a:rPr>
              <a:t>DIAGNOSTICO MOLECULAR POR PCR EN TIEMPO REAL </a:t>
            </a:r>
            <a:endParaRPr sz="1100" dirty="0"/>
          </a:p>
        </p:txBody>
      </p:sp>
      <p:sp>
        <p:nvSpPr>
          <p:cNvPr id="366" name="Google Shape;366;p23"/>
          <p:cNvSpPr/>
          <p:nvPr/>
        </p:nvSpPr>
        <p:spPr>
          <a:xfrm>
            <a:off x="353331" y="4292024"/>
            <a:ext cx="4521655" cy="2257244"/>
          </a:xfrm>
          <a:prstGeom prst="rect">
            <a:avLst/>
          </a:prstGeom>
          <a:noFill/>
          <a:ln w="31750">
            <a:solidFill>
              <a:schemeClr val="accent2"/>
            </a:solidFill>
          </a:ln>
        </p:spPr>
        <p:txBody>
          <a:bodyPr spcFirstLastPara="1" wrap="square" lIns="91425" tIns="45700" rIns="91425" bIns="45700" anchor="t" anchorCtr="0">
            <a:spAutoFit/>
          </a:bodyPr>
          <a:lstStyle/>
          <a:p>
            <a:pPr marL="342900" marR="0" lvl="0" indent="-342900" algn="l" rtl="0">
              <a:spcBef>
                <a:spcPts val="0"/>
              </a:spcBef>
              <a:spcAft>
                <a:spcPts val="0"/>
              </a:spcAft>
              <a:buFont typeface="Arial" panose="020B0604020202020204" pitchFamily="34" charset="0"/>
              <a:buChar char="•"/>
            </a:pPr>
            <a:r>
              <a:rPr lang="en-US" sz="1867" b="1" dirty="0" err="1">
                <a:solidFill>
                  <a:schemeClr val="dk1"/>
                </a:solidFill>
                <a:latin typeface="Corbel"/>
                <a:ea typeface="Corbel"/>
                <a:cs typeface="Corbel"/>
                <a:sym typeface="Corbel"/>
              </a:rPr>
              <a:t>Protocolos</a:t>
            </a:r>
            <a:r>
              <a:rPr lang="en-US" sz="1867" b="1" dirty="0">
                <a:solidFill>
                  <a:schemeClr val="dk1"/>
                </a:solidFill>
                <a:latin typeface="Corbel"/>
                <a:ea typeface="Corbel"/>
                <a:cs typeface="Corbel"/>
                <a:sym typeface="Corbel"/>
              </a:rPr>
              <a:t> del CDC </a:t>
            </a:r>
            <a:r>
              <a:rPr lang="en-US" sz="1867" b="1" dirty="0" err="1">
                <a:solidFill>
                  <a:schemeClr val="dk1"/>
                </a:solidFill>
                <a:latin typeface="Corbel"/>
                <a:ea typeface="Corbel"/>
                <a:cs typeface="Corbel"/>
                <a:sym typeface="Corbel"/>
              </a:rPr>
              <a:t>según</a:t>
            </a:r>
            <a:r>
              <a:rPr lang="en-US" sz="1867" b="1" dirty="0">
                <a:solidFill>
                  <a:schemeClr val="dk1"/>
                </a:solidFill>
                <a:latin typeface="Corbel"/>
                <a:ea typeface="Corbel"/>
                <a:cs typeface="Corbel"/>
                <a:sym typeface="Corbel"/>
              </a:rPr>
              <a:t> </a:t>
            </a:r>
            <a:r>
              <a:rPr lang="en-US" sz="1867" b="1" dirty="0" err="1">
                <a:solidFill>
                  <a:schemeClr val="dk1"/>
                </a:solidFill>
                <a:latin typeface="Corbel"/>
                <a:ea typeface="Corbel"/>
                <a:cs typeface="Corbel"/>
                <a:sym typeface="Corbel"/>
              </a:rPr>
              <a:t>normativas</a:t>
            </a:r>
            <a:r>
              <a:rPr lang="en-US" sz="1867" b="1" dirty="0">
                <a:solidFill>
                  <a:schemeClr val="dk1"/>
                </a:solidFill>
                <a:latin typeface="Corbel"/>
                <a:ea typeface="Corbel"/>
                <a:cs typeface="Corbel"/>
                <a:sym typeface="Corbel"/>
              </a:rPr>
              <a:t> del INEVH</a:t>
            </a:r>
          </a:p>
          <a:p>
            <a:pPr marL="342900" marR="0" lvl="0" indent="-342900" algn="l" rtl="0">
              <a:spcBef>
                <a:spcPts val="0"/>
              </a:spcBef>
              <a:spcAft>
                <a:spcPts val="0"/>
              </a:spcAft>
              <a:buFont typeface="Arial" panose="020B0604020202020204" pitchFamily="34" charset="0"/>
              <a:buChar char="•"/>
            </a:pPr>
            <a:r>
              <a:rPr lang="en-US" sz="1867" b="1" dirty="0">
                <a:solidFill>
                  <a:schemeClr val="dk1"/>
                </a:solidFill>
                <a:latin typeface="Corbel"/>
                <a:ea typeface="Corbel"/>
                <a:cs typeface="Corbel"/>
                <a:sym typeface="Corbel"/>
              </a:rPr>
              <a:t>RESULTADOS CUALITATIVOS</a:t>
            </a:r>
          </a:p>
          <a:p>
            <a:pPr marL="342900" marR="0" lvl="0" indent="-342900" algn="l" rtl="0">
              <a:spcBef>
                <a:spcPts val="0"/>
              </a:spcBef>
              <a:spcAft>
                <a:spcPts val="0"/>
              </a:spcAft>
              <a:buFont typeface="Arial" panose="020B0604020202020204" pitchFamily="34" charset="0"/>
              <a:buChar char="•"/>
            </a:pPr>
            <a:r>
              <a:rPr lang="en-US" sz="1867" b="1" dirty="0">
                <a:solidFill>
                  <a:schemeClr val="dk1"/>
                </a:solidFill>
                <a:latin typeface="Corbel"/>
                <a:ea typeface="Corbel"/>
                <a:cs typeface="Corbel"/>
                <a:sym typeface="Corbel"/>
              </a:rPr>
              <a:t>Control de Calidad (CP/CN, RP, CCE)</a:t>
            </a:r>
          </a:p>
          <a:p>
            <a:pPr marL="342900" marR="0" lvl="0" indent="-342900" algn="l" rtl="0">
              <a:lnSpc>
                <a:spcPct val="110000"/>
              </a:lnSpc>
              <a:spcBef>
                <a:spcPts val="0"/>
              </a:spcBef>
              <a:spcAft>
                <a:spcPts val="0"/>
              </a:spcAft>
              <a:buClr>
                <a:srgbClr val="0000CC"/>
              </a:buClr>
              <a:buSzPts val="1600"/>
              <a:buFont typeface="Arial" panose="020B0604020202020204" pitchFamily="34" charset="0"/>
              <a:buChar char="•"/>
            </a:pPr>
            <a:r>
              <a:rPr lang="es-MX" sz="2000" b="1" dirty="0">
                <a:solidFill>
                  <a:schemeClr val="dk1"/>
                </a:solidFill>
                <a:latin typeface="Corbel"/>
                <a:ea typeface="Corbel"/>
                <a:cs typeface="Corbel"/>
                <a:sym typeface="Corbel"/>
              </a:rPr>
              <a:t>Ventaja: Metodología multiplex.</a:t>
            </a:r>
          </a:p>
          <a:p>
            <a:pPr marL="342900" marR="0" lvl="0" indent="-342900" algn="l" rtl="0">
              <a:lnSpc>
                <a:spcPct val="110000"/>
              </a:lnSpc>
              <a:spcBef>
                <a:spcPts val="0"/>
              </a:spcBef>
              <a:spcAft>
                <a:spcPts val="0"/>
              </a:spcAft>
              <a:buClr>
                <a:srgbClr val="0000CC"/>
              </a:buClr>
              <a:buSzPts val="1600"/>
              <a:buFont typeface="Arial" panose="020B0604020202020204" pitchFamily="34" charset="0"/>
              <a:buChar char="•"/>
            </a:pPr>
            <a:r>
              <a:rPr lang="es-MX" sz="2000" b="1" dirty="0">
                <a:solidFill>
                  <a:schemeClr val="dk1"/>
                </a:solidFill>
                <a:latin typeface="Corbel"/>
                <a:ea typeface="Corbel"/>
                <a:cs typeface="Corbel"/>
                <a:sym typeface="Corbel"/>
              </a:rPr>
              <a:t>Inconvenientes: no es factible caracterizar genéticamente </a:t>
            </a:r>
            <a:endParaRPr lang="es-MX" sz="2000" b="1" dirty="0"/>
          </a:p>
        </p:txBody>
      </p:sp>
      <p:pic>
        <p:nvPicPr>
          <p:cNvPr id="368" name="Google Shape;368;p23" descr="Researchers partner with industry to create better gene therapy tools | Hub"/>
          <p:cNvPicPr preferRelativeResize="0"/>
          <p:nvPr/>
        </p:nvPicPr>
        <p:blipFill rotWithShape="1">
          <a:blip r:embed="rId3">
            <a:alphaModFix/>
          </a:blip>
          <a:srcRect/>
          <a:stretch/>
        </p:blipFill>
        <p:spPr>
          <a:xfrm>
            <a:off x="303398" y="2041898"/>
            <a:ext cx="2305231" cy="1374403"/>
          </a:xfrm>
          <a:prstGeom prst="rect">
            <a:avLst/>
          </a:prstGeom>
          <a:noFill/>
          <a:ln>
            <a:noFill/>
          </a:ln>
        </p:spPr>
      </p:pic>
      <p:pic>
        <p:nvPicPr>
          <p:cNvPr id="369" name="Google Shape;369;p23" descr="Resultado de imagen para PCR REAL TIME ZIKA"/>
          <p:cNvPicPr preferRelativeResize="0"/>
          <p:nvPr/>
        </p:nvPicPr>
        <p:blipFill rotWithShape="1">
          <a:blip r:embed="rId4">
            <a:alphaModFix/>
          </a:blip>
          <a:srcRect b="21239"/>
          <a:stretch/>
        </p:blipFill>
        <p:spPr>
          <a:xfrm>
            <a:off x="3019246" y="1073259"/>
            <a:ext cx="8312412" cy="1757560"/>
          </a:xfrm>
          <a:prstGeom prst="rect">
            <a:avLst/>
          </a:prstGeom>
          <a:noFill/>
          <a:ln>
            <a:noFill/>
          </a:ln>
        </p:spPr>
      </p:pic>
      <p:pic>
        <p:nvPicPr>
          <p:cNvPr id="370" name="Google Shape;370;p23" descr="Imagen relacionada"/>
          <p:cNvPicPr preferRelativeResize="0"/>
          <p:nvPr/>
        </p:nvPicPr>
        <p:blipFill rotWithShape="1">
          <a:blip r:embed="rId5">
            <a:alphaModFix/>
          </a:blip>
          <a:srcRect/>
          <a:stretch/>
        </p:blipFill>
        <p:spPr>
          <a:xfrm>
            <a:off x="9638675" y="1658741"/>
            <a:ext cx="1282367" cy="586596"/>
          </a:xfrm>
          <a:prstGeom prst="rect">
            <a:avLst/>
          </a:prstGeom>
          <a:noFill/>
          <a:ln>
            <a:noFill/>
          </a:ln>
        </p:spPr>
      </p:pic>
      <p:pic>
        <p:nvPicPr>
          <p:cNvPr id="2" name="Google Shape;356;p45" descr="Detección del virus de la COVID 19 mediante la RT PCR en tiempo real | OIEA">
            <a:extLst>
              <a:ext uri="{FF2B5EF4-FFF2-40B4-BE49-F238E27FC236}">
                <a16:creationId xmlns:a16="http://schemas.microsoft.com/office/drawing/2014/main" id="{A9555BF3-CD7E-DB8B-87F7-47BC4A073DB4}"/>
              </a:ext>
            </a:extLst>
          </p:cNvPr>
          <p:cNvPicPr preferRelativeResize="0"/>
          <p:nvPr/>
        </p:nvPicPr>
        <p:blipFill rotWithShape="1">
          <a:blip r:embed="rId6">
            <a:alphaModFix/>
          </a:blip>
          <a:srcRect/>
          <a:stretch/>
        </p:blipFill>
        <p:spPr>
          <a:xfrm>
            <a:off x="303399" y="283145"/>
            <a:ext cx="2305231" cy="1769941"/>
          </a:xfrm>
          <a:prstGeom prst="rect">
            <a:avLst/>
          </a:prstGeom>
          <a:noFill/>
          <a:ln>
            <a:noFill/>
          </a:ln>
        </p:spPr>
      </p:pic>
      <p:sp>
        <p:nvSpPr>
          <p:cNvPr id="3" name="Google Shape;400;p25">
            <a:extLst>
              <a:ext uri="{FF2B5EF4-FFF2-40B4-BE49-F238E27FC236}">
                <a16:creationId xmlns:a16="http://schemas.microsoft.com/office/drawing/2014/main" id="{75CE7AB6-76FC-E673-98F4-9AA6A29B6C01}"/>
              </a:ext>
            </a:extLst>
          </p:cNvPr>
          <p:cNvSpPr txBox="1"/>
          <p:nvPr/>
        </p:nvSpPr>
        <p:spPr>
          <a:xfrm>
            <a:off x="2983788" y="2983707"/>
            <a:ext cx="7333404" cy="8651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chemeClr val="accent1"/>
                </a:solidFill>
                <a:latin typeface="Corbel"/>
                <a:ea typeface="Corbel"/>
                <a:cs typeface="Corbel"/>
                <a:sym typeface="Corbel"/>
              </a:rPr>
              <a:t>qRT</a:t>
            </a:r>
            <a:r>
              <a:rPr lang="en-US" sz="3600" b="1" dirty="0">
                <a:solidFill>
                  <a:schemeClr val="accent1"/>
                </a:solidFill>
                <a:latin typeface="Corbel"/>
                <a:ea typeface="Corbel"/>
                <a:cs typeface="Corbel"/>
                <a:sym typeface="Corbel"/>
              </a:rPr>
              <a:t>-PCR para virus Dengue</a:t>
            </a:r>
            <a:endParaRPr sz="3600" b="1" dirty="0">
              <a:solidFill>
                <a:schemeClr val="accent1"/>
              </a:solidFill>
              <a:latin typeface="Corbel"/>
              <a:ea typeface="Corbel"/>
              <a:cs typeface="Corbel"/>
              <a:sym typeface="Corbel"/>
            </a:endParaRPr>
          </a:p>
        </p:txBody>
      </p:sp>
      <p:pic>
        <p:nvPicPr>
          <p:cNvPr id="4" name="Google Shape;409;p25">
            <a:extLst>
              <a:ext uri="{FF2B5EF4-FFF2-40B4-BE49-F238E27FC236}">
                <a16:creationId xmlns:a16="http://schemas.microsoft.com/office/drawing/2014/main" id="{57DFE587-3503-8500-29D4-740019FCC803}"/>
              </a:ext>
            </a:extLst>
          </p:cNvPr>
          <p:cNvPicPr preferRelativeResize="0"/>
          <p:nvPr/>
        </p:nvPicPr>
        <p:blipFill rotWithShape="1">
          <a:blip r:embed="rId7">
            <a:alphaModFix/>
          </a:blip>
          <a:srcRect l="17387" t="22396" r="23636" b="41665"/>
          <a:stretch/>
        </p:blipFill>
        <p:spPr>
          <a:xfrm>
            <a:off x="8711653" y="2936854"/>
            <a:ext cx="3480347" cy="765388"/>
          </a:xfrm>
          <a:prstGeom prst="rect">
            <a:avLst/>
          </a:prstGeom>
          <a:noFill/>
          <a:ln>
            <a:noFill/>
          </a:ln>
        </p:spPr>
      </p:pic>
      <p:graphicFrame>
        <p:nvGraphicFramePr>
          <p:cNvPr id="5" name="Google Shape;405;p25">
            <a:extLst>
              <a:ext uri="{FF2B5EF4-FFF2-40B4-BE49-F238E27FC236}">
                <a16:creationId xmlns:a16="http://schemas.microsoft.com/office/drawing/2014/main" id="{0E81B5B2-F2C4-5C73-1683-BF8A12AFE5C6}"/>
              </a:ext>
            </a:extLst>
          </p:cNvPr>
          <p:cNvGraphicFramePr/>
          <p:nvPr>
            <p:extLst>
              <p:ext uri="{D42A27DB-BD31-4B8C-83A1-F6EECF244321}">
                <p14:modId xmlns:p14="http://schemas.microsoft.com/office/powerpoint/2010/main" val="2573502091"/>
              </p:ext>
            </p:extLst>
          </p:nvPr>
        </p:nvGraphicFramePr>
        <p:xfrm>
          <a:off x="9248057" y="4387028"/>
          <a:ext cx="2699100" cy="2118410"/>
        </p:xfrm>
        <a:graphic>
          <a:graphicData uri="http://schemas.openxmlformats.org/drawingml/2006/table">
            <a:tbl>
              <a:tblPr firstRow="1" bandRow="1">
                <a:tableStyleId>{B301B821-A1FF-4177-AEE7-76D212191A09}</a:tableStyleId>
              </a:tblPr>
              <a:tblGrid>
                <a:gridCol w="1147300">
                  <a:extLst>
                    <a:ext uri="{9D8B030D-6E8A-4147-A177-3AD203B41FA5}">
                      <a16:colId xmlns:a16="http://schemas.microsoft.com/office/drawing/2014/main" val="20000"/>
                    </a:ext>
                  </a:extLst>
                </a:gridCol>
                <a:gridCol w="15518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a:t>Serotipo</a:t>
                      </a:r>
                      <a:endParaRPr/>
                    </a:p>
                  </a:txBody>
                  <a:tcPr marL="91450" marR="91450" marT="45725" marB="45725"/>
                </a:tc>
                <a:tc>
                  <a:txBody>
                    <a:bodyPr/>
                    <a:lstStyle/>
                    <a:p>
                      <a:pPr marL="0" marR="0" lvl="0" indent="0" algn="l" rtl="0">
                        <a:spcBef>
                          <a:spcPts val="0"/>
                        </a:spcBef>
                        <a:spcAft>
                          <a:spcPts val="0"/>
                        </a:spcAft>
                        <a:buNone/>
                      </a:pPr>
                      <a:r>
                        <a:rPr lang="en-US" sz="1800"/>
                        <a:t>Región del genoma</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DEN-1</a:t>
                      </a:r>
                      <a:endParaRPr/>
                    </a:p>
                  </a:txBody>
                  <a:tcPr marL="91450" marR="91450" marT="45725" marB="45725"/>
                </a:tc>
                <a:tc>
                  <a:txBody>
                    <a:bodyPr/>
                    <a:lstStyle/>
                    <a:p>
                      <a:pPr marL="0" marR="0" lvl="0" indent="0" algn="l" rtl="0">
                        <a:spcBef>
                          <a:spcPts val="0"/>
                        </a:spcBef>
                        <a:spcAft>
                          <a:spcPts val="0"/>
                        </a:spcAft>
                        <a:buNone/>
                      </a:pPr>
                      <a:r>
                        <a:rPr lang="en-US" sz="1800"/>
                        <a:t>NS5</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a:t>DEN-2</a:t>
                      </a:r>
                      <a:endParaRPr/>
                    </a:p>
                  </a:txBody>
                  <a:tcPr marL="91450" marR="91450" marT="45725" marB="45725"/>
                </a:tc>
                <a:tc>
                  <a:txBody>
                    <a:bodyPr/>
                    <a:lstStyle/>
                    <a:p>
                      <a:pPr marL="0" marR="0" lvl="0" indent="0" algn="l" rtl="0">
                        <a:spcBef>
                          <a:spcPts val="0"/>
                        </a:spcBef>
                        <a:spcAft>
                          <a:spcPts val="0"/>
                        </a:spcAft>
                        <a:buNone/>
                      </a:pPr>
                      <a:r>
                        <a:rPr lang="en-US" sz="1800"/>
                        <a:t>E</a:t>
                      </a:r>
                      <a:endParaRPr/>
                    </a:p>
                  </a:txBody>
                  <a:tcPr marL="91450" marR="91450" marT="45725" marB="45725"/>
                </a:tc>
                <a:extLst>
                  <a:ext uri="{0D108BD9-81ED-4DB2-BD59-A6C34878D82A}">
                    <a16:rowId xmlns:a16="http://schemas.microsoft.com/office/drawing/2014/main" val="10002"/>
                  </a:ext>
                </a:extLst>
              </a:tr>
              <a:tr h="351825">
                <a:tc>
                  <a:txBody>
                    <a:bodyPr/>
                    <a:lstStyle/>
                    <a:p>
                      <a:pPr marL="0" marR="0" lvl="0" indent="0" algn="l" rtl="0">
                        <a:spcBef>
                          <a:spcPts val="0"/>
                        </a:spcBef>
                        <a:spcAft>
                          <a:spcPts val="0"/>
                        </a:spcAft>
                        <a:buNone/>
                      </a:pPr>
                      <a:r>
                        <a:rPr lang="en-US" sz="1800"/>
                        <a:t>DEN-3</a:t>
                      </a:r>
                      <a:endParaRPr/>
                    </a:p>
                  </a:txBody>
                  <a:tcPr marL="91450" marR="91450" marT="45725" marB="45725"/>
                </a:tc>
                <a:tc>
                  <a:txBody>
                    <a:bodyPr/>
                    <a:lstStyle/>
                    <a:p>
                      <a:pPr marL="0" marR="0" lvl="0" indent="0" algn="l" rtl="0">
                        <a:spcBef>
                          <a:spcPts val="0"/>
                        </a:spcBef>
                        <a:spcAft>
                          <a:spcPts val="0"/>
                        </a:spcAft>
                        <a:buNone/>
                      </a:pPr>
                      <a:r>
                        <a:rPr lang="en-US" sz="1800"/>
                        <a:t>prM</a:t>
                      </a:r>
                      <a:endParaRPr sz="18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t>DEN-4</a:t>
                      </a:r>
                      <a:endParaRPr/>
                    </a:p>
                  </a:txBody>
                  <a:tcPr marL="91450" marR="91450" marT="45725" marB="45725"/>
                </a:tc>
                <a:tc>
                  <a:txBody>
                    <a:bodyPr/>
                    <a:lstStyle/>
                    <a:p>
                      <a:pPr marL="0" marR="0" lvl="0" indent="0" algn="l" rtl="0">
                        <a:spcBef>
                          <a:spcPts val="0"/>
                        </a:spcBef>
                        <a:spcAft>
                          <a:spcPts val="0"/>
                        </a:spcAft>
                        <a:buNone/>
                      </a:pPr>
                      <a:r>
                        <a:rPr lang="en-US" sz="1800" dirty="0" err="1"/>
                        <a:t>prM</a:t>
                      </a:r>
                      <a:endParaRPr sz="1800" dirty="0"/>
                    </a:p>
                  </a:txBody>
                  <a:tcPr marL="91450" marR="91450" marT="45725" marB="45725"/>
                </a:tc>
                <a:extLst>
                  <a:ext uri="{0D108BD9-81ED-4DB2-BD59-A6C34878D82A}">
                    <a16:rowId xmlns:a16="http://schemas.microsoft.com/office/drawing/2014/main" val="10004"/>
                  </a:ext>
                </a:extLst>
              </a:tr>
            </a:tbl>
          </a:graphicData>
        </a:graphic>
      </p:graphicFrame>
      <p:pic>
        <p:nvPicPr>
          <p:cNvPr id="6" name="Google Shape;410;p25">
            <a:extLst>
              <a:ext uri="{FF2B5EF4-FFF2-40B4-BE49-F238E27FC236}">
                <a16:creationId xmlns:a16="http://schemas.microsoft.com/office/drawing/2014/main" id="{6E62951C-0D7A-2D6A-AD8B-91F716BDC77A}"/>
              </a:ext>
            </a:extLst>
          </p:cNvPr>
          <p:cNvPicPr preferRelativeResize="0"/>
          <p:nvPr/>
        </p:nvPicPr>
        <p:blipFill rotWithShape="1">
          <a:blip r:embed="rId8">
            <a:alphaModFix/>
          </a:blip>
          <a:srcRect l="27527" t="37370" r="32898" b="17501"/>
          <a:stretch/>
        </p:blipFill>
        <p:spPr>
          <a:xfrm>
            <a:off x="4874986" y="3895748"/>
            <a:ext cx="4264583" cy="273232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9" name="Google Shape;429;p27" descr="Resultado de imagen para genoma flavivirus"/>
          <p:cNvPicPr preferRelativeResize="0"/>
          <p:nvPr/>
        </p:nvPicPr>
        <p:blipFill rotWithShape="1">
          <a:blip r:embed="rId3">
            <a:alphaModFix/>
          </a:blip>
          <a:srcRect/>
          <a:stretch/>
        </p:blipFill>
        <p:spPr>
          <a:xfrm>
            <a:off x="238539" y="1121817"/>
            <a:ext cx="6652252" cy="1593990"/>
          </a:xfrm>
          <a:prstGeom prst="rect">
            <a:avLst/>
          </a:prstGeom>
          <a:noFill/>
          <a:ln>
            <a:noFill/>
          </a:ln>
        </p:spPr>
      </p:pic>
      <p:sp>
        <p:nvSpPr>
          <p:cNvPr id="430" name="Google Shape;430;p27"/>
          <p:cNvSpPr/>
          <p:nvPr/>
        </p:nvSpPr>
        <p:spPr>
          <a:xfrm>
            <a:off x="1303638" y="1705714"/>
            <a:ext cx="331705" cy="646341"/>
          </a:xfrm>
          <a:prstGeom prst="ellipse">
            <a:avLst/>
          </a:prstGeom>
          <a:noFill/>
          <a:ln w="28575"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431" name="Google Shape;431;p27"/>
          <p:cNvSpPr txBox="1"/>
          <p:nvPr/>
        </p:nvSpPr>
        <p:spPr>
          <a:xfrm>
            <a:off x="363690" y="538826"/>
            <a:ext cx="5915891" cy="771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2800"/>
              <a:buFont typeface="Corbel"/>
              <a:buNone/>
            </a:pPr>
            <a:r>
              <a:rPr lang="en-US" sz="2800" b="1" cap="none" dirty="0" err="1">
                <a:solidFill>
                  <a:schemeClr val="accent1"/>
                </a:solidFill>
                <a:latin typeface="Corbel"/>
                <a:ea typeface="Corbel"/>
                <a:cs typeface="Corbel"/>
                <a:sym typeface="Corbel"/>
              </a:rPr>
              <a:t>qRT</a:t>
            </a:r>
            <a:r>
              <a:rPr lang="en-US" sz="2800" b="1" cap="none" dirty="0">
                <a:solidFill>
                  <a:schemeClr val="accent1"/>
                </a:solidFill>
                <a:latin typeface="Corbel"/>
                <a:ea typeface="Corbel"/>
                <a:cs typeface="Corbel"/>
                <a:sym typeface="Corbel"/>
              </a:rPr>
              <a:t>-PCR PARA VIRUS ZIK y CHICK</a:t>
            </a:r>
            <a:endParaRPr sz="2800" b="1" cap="none" dirty="0">
              <a:solidFill>
                <a:schemeClr val="accent1"/>
              </a:solidFill>
              <a:latin typeface="Corbel"/>
              <a:ea typeface="Corbel"/>
              <a:cs typeface="Corbel"/>
              <a:sym typeface="Corbel"/>
            </a:endParaRPr>
          </a:p>
          <a:p>
            <a:pPr marL="457200" marR="0" lvl="0" indent="-304800" algn="ctr" rtl="0">
              <a:spcBef>
                <a:spcPts val="0"/>
              </a:spcBef>
              <a:spcAft>
                <a:spcPts val="0"/>
              </a:spcAft>
              <a:buClr>
                <a:schemeClr val="dk1"/>
              </a:buClr>
              <a:buSzPts val="2400"/>
              <a:buFont typeface="Corbel"/>
              <a:buNone/>
            </a:pPr>
            <a:endParaRPr sz="2400" cap="none" dirty="0">
              <a:solidFill>
                <a:srgbClr val="0070C0"/>
              </a:solidFill>
              <a:latin typeface="Corbel"/>
              <a:ea typeface="Corbel"/>
              <a:cs typeface="Corbel"/>
              <a:sym typeface="Corbel"/>
            </a:endParaRPr>
          </a:p>
        </p:txBody>
      </p:sp>
      <p:pic>
        <p:nvPicPr>
          <p:cNvPr id="432" name="Google Shape;432;p27"/>
          <p:cNvPicPr preferRelativeResize="0"/>
          <p:nvPr/>
        </p:nvPicPr>
        <p:blipFill rotWithShape="1">
          <a:blip r:embed="rId4">
            <a:alphaModFix/>
          </a:blip>
          <a:srcRect l="28244" t="32899" r="32181" b="21971"/>
          <a:stretch/>
        </p:blipFill>
        <p:spPr>
          <a:xfrm>
            <a:off x="8543214" y="2553724"/>
            <a:ext cx="3077980" cy="2005958"/>
          </a:xfrm>
          <a:prstGeom prst="rect">
            <a:avLst/>
          </a:prstGeom>
          <a:noFill/>
          <a:ln>
            <a:noFill/>
          </a:ln>
        </p:spPr>
      </p:pic>
      <p:pic>
        <p:nvPicPr>
          <p:cNvPr id="433" name="Google Shape;433;p27"/>
          <p:cNvPicPr preferRelativeResize="0"/>
          <p:nvPr/>
        </p:nvPicPr>
        <p:blipFill rotWithShape="1">
          <a:blip r:embed="rId5">
            <a:alphaModFix/>
          </a:blip>
          <a:srcRect l="28441" t="36545" r="31883" b="24369"/>
          <a:stretch/>
        </p:blipFill>
        <p:spPr>
          <a:xfrm>
            <a:off x="7955890" y="409651"/>
            <a:ext cx="3665304" cy="2005957"/>
          </a:xfrm>
          <a:prstGeom prst="rect">
            <a:avLst/>
          </a:prstGeom>
          <a:noFill/>
          <a:ln w="34925" cap="flat" cmpd="sng">
            <a:solidFill>
              <a:schemeClr val="accent1"/>
            </a:solidFill>
            <a:prstDash val="solid"/>
            <a:round/>
            <a:headEnd type="none" w="sm" len="sm"/>
            <a:tailEnd type="none" w="sm" len="sm"/>
          </a:ln>
        </p:spPr>
      </p:pic>
      <p:pic>
        <p:nvPicPr>
          <p:cNvPr id="2" name="Google Shape;449;p28">
            <a:extLst>
              <a:ext uri="{FF2B5EF4-FFF2-40B4-BE49-F238E27FC236}">
                <a16:creationId xmlns:a16="http://schemas.microsoft.com/office/drawing/2014/main" id="{0FEC9D06-9A3F-086F-2530-48BF53644EDA}"/>
              </a:ext>
            </a:extLst>
          </p:cNvPr>
          <p:cNvPicPr preferRelativeResize="0"/>
          <p:nvPr/>
        </p:nvPicPr>
        <p:blipFill rotWithShape="1">
          <a:blip r:embed="rId6">
            <a:alphaModFix/>
          </a:blip>
          <a:srcRect l="29202" t="26655" r="32341" b="28215"/>
          <a:stretch/>
        </p:blipFill>
        <p:spPr>
          <a:xfrm>
            <a:off x="8695426" y="4559682"/>
            <a:ext cx="2925768" cy="1888667"/>
          </a:xfrm>
          <a:prstGeom prst="rect">
            <a:avLst/>
          </a:prstGeom>
          <a:noFill/>
          <a:ln>
            <a:noFill/>
          </a:ln>
        </p:spPr>
      </p:pic>
      <p:sp>
        <p:nvSpPr>
          <p:cNvPr id="3" name="Google Shape;447;p28">
            <a:extLst>
              <a:ext uri="{FF2B5EF4-FFF2-40B4-BE49-F238E27FC236}">
                <a16:creationId xmlns:a16="http://schemas.microsoft.com/office/drawing/2014/main" id="{8B937C0B-568F-0397-A781-75A8EAE1297B}"/>
              </a:ext>
            </a:extLst>
          </p:cNvPr>
          <p:cNvSpPr txBox="1"/>
          <p:nvPr/>
        </p:nvSpPr>
        <p:spPr>
          <a:xfrm>
            <a:off x="488795" y="3429000"/>
            <a:ext cx="6319984" cy="1631175"/>
          </a:xfrm>
          <a:prstGeom prst="rect">
            <a:avLst/>
          </a:prstGeom>
          <a:noFill/>
          <a:ln w="31750">
            <a:solidFill>
              <a:schemeClr val="accent2"/>
            </a:solidFill>
          </a:ln>
        </p:spPr>
        <p:txBody>
          <a:bodyPr spcFirstLastPara="1" wrap="square" lIns="91425" tIns="45700" rIns="91425" bIns="45700" anchor="t" anchorCtr="0">
            <a:spAutoFit/>
          </a:bodyPr>
          <a:lstStyle/>
          <a:p>
            <a:pPr marL="285750" marR="0" lvl="0" indent="-285750" algn="l" rtl="0">
              <a:spcBef>
                <a:spcPts val="0"/>
              </a:spcBef>
              <a:spcAft>
                <a:spcPts val="0"/>
              </a:spcAft>
              <a:buFont typeface="Arial" panose="020B0604020202020204" pitchFamily="34" charset="0"/>
              <a:buChar char="•"/>
            </a:pPr>
            <a:r>
              <a:rPr lang="en-US" sz="2000" b="1" dirty="0" err="1">
                <a:solidFill>
                  <a:schemeClr val="dk1"/>
                </a:solidFill>
                <a:latin typeface="Corbel"/>
                <a:ea typeface="Corbel"/>
                <a:cs typeface="Corbel"/>
                <a:sym typeface="Corbel"/>
              </a:rPr>
              <a:t>Protocolos</a:t>
            </a:r>
            <a:r>
              <a:rPr lang="en-US" sz="2000" b="1" dirty="0">
                <a:solidFill>
                  <a:schemeClr val="dk1"/>
                </a:solidFill>
                <a:latin typeface="Corbel"/>
                <a:ea typeface="Corbel"/>
                <a:cs typeface="Corbel"/>
                <a:sym typeface="Corbel"/>
              </a:rPr>
              <a:t> CDC </a:t>
            </a:r>
            <a:r>
              <a:rPr lang="en-US" sz="2000" b="1" dirty="0" err="1">
                <a:solidFill>
                  <a:schemeClr val="dk1"/>
                </a:solidFill>
                <a:latin typeface="Corbel"/>
                <a:ea typeface="Corbel"/>
                <a:cs typeface="Corbel"/>
                <a:sym typeface="Corbel"/>
              </a:rPr>
              <a:t>validados</a:t>
            </a:r>
            <a:endParaRPr lang="en-US" sz="2000" b="1" dirty="0">
              <a:solidFill>
                <a:schemeClr val="dk1"/>
              </a:solidFill>
              <a:latin typeface="Corbel"/>
              <a:ea typeface="Corbel"/>
              <a:cs typeface="Corbel"/>
              <a:sym typeface="Corbel"/>
            </a:endParaRPr>
          </a:p>
          <a:p>
            <a:pPr marL="285750" marR="0" lvl="0" indent="-285750" algn="l" rtl="0">
              <a:spcBef>
                <a:spcPts val="0"/>
              </a:spcBef>
              <a:spcAft>
                <a:spcPts val="0"/>
              </a:spcAft>
              <a:buFont typeface="Arial" panose="020B0604020202020204" pitchFamily="34" charset="0"/>
              <a:buChar char="•"/>
            </a:pPr>
            <a:r>
              <a:rPr lang="en-US" sz="2000" b="1" dirty="0" err="1">
                <a:solidFill>
                  <a:schemeClr val="dk1"/>
                </a:solidFill>
                <a:latin typeface="Corbel"/>
                <a:sym typeface="Corbel"/>
              </a:rPr>
              <a:t>Detección</a:t>
            </a:r>
            <a:r>
              <a:rPr lang="en-US" sz="2000" b="1" dirty="0">
                <a:solidFill>
                  <a:schemeClr val="dk1"/>
                </a:solidFill>
                <a:latin typeface="Corbel"/>
                <a:sym typeface="Corbel"/>
              </a:rPr>
              <a:t> </a:t>
            </a:r>
            <a:r>
              <a:rPr lang="en-US" sz="2000" b="1" dirty="0" err="1">
                <a:solidFill>
                  <a:schemeClr val="dk1"/>
                </a:solidFill>
                <a:latin typeface="Corbel"/>
                <a:sym typeface="Corbel"/>
              </a:rPr>
              <a:t>cualitativa</a:t>
            </a:r>
            <a:endParaRPr lang="en-US" sz="2000" b="1" dirty="0">
              <a:solidFill>
                <a:schemeClr val="dk1"/>
              </a:solidFill>
              <a:latin typeface="Corbel"/>
              <a:sym typeface="Corbel"/>
            </a:endParaRPr>
          </a:p>
          <a:p>
            <a:pPr marL="285750" marR="0" lvl="0" indent="-285750" algn="l" rtl="0">
              <a:spcBef>
                <a:spcPts val="0"/>
              </a:spcBef>
              <a:spcAft>
                <a:spcPts val="0"/>
              </a:spcAft>
              <a:buFont typeface="Arial" panose="020B0604020202020204" pitchFamily="34" charset="0"/>
              <a:buChar char="•"/>
            </a:pPr>
            <a:r>
              <a:rPr lang="en-US" sz="2000" b="1" dirty="0">
                <a:solidFill>
                  <a:schemeClr val="dk1"/>
                </a:solidFill>
                <a:latin typeface="Corbel"/>
                <a:sym typeface="Corbel"/>
              </a:rPr>
              <a:t>Se </a:t>
            </a:r>
            <a:r>
              <a:rPr lang="en-US" sz="2000" b="1" dirty="0" err="1">
                <a:solidFill>
                  <a:schemeClr val="dk1"/>
                </a:solidFill>
                <a:latin typeface="Corbel"/>
                <a:sym typeface="Corbel"/>
              </a:rPr>
              <a:t>pueden</a:t>
            </a:r>
            <a:r>
              <a:rPr lang="en-US" sz="2000" b="1" dirty="0">
                <a:solidFill>
                  <a:schemeClr val="dk1"/>
                </a:solidFill>
                <a:latin typeface="Corbel"/>
                <a:sym typeface="Corbel"/>
              </a:rPr>
              <a:t> </a:t>
            </a:r>
            <a:r>
              <a:rPr lang="en-US" sz="2000" b="1" dirty="0" err="1">
                <a:solidFill>
                  <a:schemeClr val="dk1"/>
                </a:solidFill>
                <a:latin typeface="Corbel"/>
                <a:sym typeface="Corbel"/>
              </a:rPr>
              <a:t>unificar</a:t>
            </a:r>
            <a:r>
              <a:rPr lang="en-US" sz="2000" b="1" dirty="0">
                <a:solidFill>
                  <a:schemeClr val="dk1"/>
                </a:solidFill>
                <a:latin typeface="Corbel"/>
                <a:sym typeface="Corbel"/>
              </a:rPr>
              <a:t> </a:t>
            </a:r>
            <a:r>
              <a:rPr lang="en-US" sz="2000" b="1" dirty="0" err="1">
                <a:solidFill>
                  <a:schemeClr val="dk1"/>
                </a:solidFill>
                <a:latin typeface="Corbel"/>
                <a:sym typeface="Corbel"/>
              </a:rPr>
              <a:t>los</a:t>
            </a:r>
            <a:r>
              <a:rPr lang="en-US" sz="2000" b="1" dirty="0">
                <a:solidFill>
                  <a:schemeClr val="dk1"/>
                </a:solidFill>
                <a:latin typeface="Corbel"/>
                <a:sym typeface="Corbel"/>
              </a:rPr>
              <a:t> </a:t>
            </a:r>
            <a:r>
              <a:rPr lang="en-US" sz="2000" b="1" dirty="0" err="1">
                <a:solidFill>
                  <a:schemeClr val="dk1"/>
                </a:solidFill>
                <a:latin typeface="Corbel"/>
                <a:sym typeface="Corbel"/>
              </a:rPr>
              <a:t>ciclados</a:t>
            </a:r>
            <a:r>
              <a:rPr lang="en-US" sz="2000" b="1" dirty="0">
                <a:solidFill>
                  <a:schemeClr val="dk1"/>
                </a:solidFill>
                <a:latin typeface="Corbel"/>
                <a:sym typeface="Corbel"/>
              </a:rPr>
              <a:t> junto con Dengue</a:t>
            </a:r>
          </a:p>
          <a:p>
            <a:pPr marL="285750" marR="0" lvl="0" indent="-285750" algn="l" rtl="0">
              <a:spcBef>
                <a:spcPts val="0"/>
              </a:spcBef>
              <a:spcAft>
                <a:spcPts val="0"/>
              </a:spcAft>
              <a:buFont typeface="Arial" panose="020B0604020202020204" pitchFamily="34" charset="0"/>
              <a:buChar char="•"/>
            </a:pPr>
            <a:r>
              <a:rPr lang="en-US" sz="2000" b="1" dirty="0">
                <a:solidFill>
                  <a:schemeClr val="dk1"/>
                </a:solidFill>
                <a:latin typeface="Corbel"/>
                <a:sym typeface="Corbel"/>
              </a:rPr>
              <a:t>No </a:t>
            </a:r>
            <a:r>
              <a:rPr lang="en-US" sz="2000" b="1" dirty="0" err="1">
                <a:solidFill>
                  <a:schemeClr val="dk1"/>
                </a:solidFill>
                <a:latin typeface="Corbel"/>
                <a:sym typeface="Corbel"/>
              </a:rPr>
              <a:t>identifican</a:t>
            </a:r>
            <a:r>
              <a:rPr lang="en-US" sz="2000" b="1" dirty="0">
                <a:solidFill>
                  <a:schemeClr val="dk1"/>
                </a:solidFill>
                <a:latin typeface="Corbel"/>
                <a:sym typeface="Corbel"/>
              </a:rPr>
              <a:t> </a:t>
            </a:r>
            <a:r>
              <a:rPr lang="en-US" sz="2000" b="1" dirty="0" err="1">
                <a:solidFill>
                  <a:schemeClr val="dk1"/>
                </a:solidFill>
                <a:latin typeface="Corbel"/>
                <a:sym typeface="Corbel"/>
              </a:rPr>
              <a:t>genotipos</a:t>
            </a:r>
            <a:r>
              <a:rPr lang="en-US" sz="2000" b="1" dirty="0">
                <a:solidFill>
                  <a:schemeClr val="dk1"/>
                </a:solidFill>
                <a:latin typeface="Corbel"/>
                <a:sym typeface="Corbel"/>
              </a:rPr>
              <a:t> </a:t>
            </a:r>
            <a:r>
              <a:rPr lang="en-US" sz="2000" b="1" dirty="0" err="1">
                <a:solidFill>
                  <a:schemeClr val="dk1"/>
                </a:solidFill>
                <a:latin typeface="Corbel"/>
                <a:sym typeface="Corbel"/>
              </a:rPr>
              <a:t>ni</a:t>
            </a:r>
            <a:r>
              <a:rPr lang="en-US" sz="2000" b="1" dirty="0">
                <a:solidFill>
                  <a:schemeClr val="dk1"/>
                </a:solidFill>
                <a:latin typeface="Corbel"/>
                <a:sym typeface="Corbel"/>
              </a:rPr>
              <a:t> </a:t>
            </a:r>
            <a:r>
              <a:rPr lang="en-US" sz="2000" b="1" dirty="0" err="1">
                <a:solidFill>
                  <a:schemeClr val="dk1"/>
                </a:solidFill>
                <a:latin typeface="Corbel"/>
                <a:sym typeface="Corbel"/>
              </a:rPr>
              <a:t>linajes</a:t>
            </a:r>
            <a:r>
              <a:rPr lang="en-US" sz="2000" b="1" dirty="0">
                <a:solidFill>
                  <a:schemeClr val="dk1"/>
                </a:solidFill>
                <a:latin typeface="Corbel"/>
                <a:sym typeface="Corbel"/>
              </a:rPr>
              <a:t> </a:t>
            </a:r>
            <a:r>
              <a:rPr lang="en-US" sz="2000" b="1" dirty="0" err="1">
                <a:solidFill>
                  <a:schemeClr val="dk1"/>
                </a:solidFill>
                <a:latin typeface="Corbel"/>
                <a:sym typeface="Corbel"/>
              </a:rPr>
              <a:t>ya</a:t>
            </a:r>
            <a:r>
              <a:rPr lang="en-US" sz="2000" b="1" dirty="0">
                <a:solidFill>
                  <a:schemeClr val="dk1"/>
                </a:solidFill>
                <a:latin typeface="Corbel"/>
                <a:sym typeface="Corbel"/>
              </a:rPr>
              <a:t> que se </a:t>
            </a:r>
            <a:r>
              <a:rPr lang="en-US" sz="2000" b="1" dirty="0" err="1">
                <a:solidFill>
                  <a:schemeClr val="dk1"/>
                </a:solidFill>
                <a:latin typeface="Corbel"/>
                <a:sym typeface="Corbel"/>
              </a:rPr>
              <a:t>amplifica</a:t>
            </a:r>
            <a:r>
              <a:rPr lang="en-US" sz="2000" b="1" dirty="0">
                <a:solidFill>
                  <a:schemeClr val="dk1"/>
                </a:solidFill>
                <a:latin typeface="Corbel"/>
                <a:sym typeface="Corbel"/>
              </a:rPr>
              <a:t> region </a:t>
            </a:r>
            <a:r>
              <a:rPr lang="en-US" sz="2000" b="1" dirty="0" err="1">
                <a:solidFill>
                  <a:schemeClr val="dk1"/>
                </a:solidFill>
                <a:latin typeface="Corbel"/>
                <a:sym typeface="Corbel"/>
              </a:rPr>
              <a:t>conservada</a:t>
            </a:r>
            <a:r>
              <a:rPr lang="en-US" sz="2000" b="1" dirty="0">
                <a:solidFill>
                  <a:schemeClr val="dk1"/>
                </a:solidFill>
                <a:latin typeface="Corbel"/>
                <a:sym typeface="Corbel"/>
              </a:rPr>
              <a:t> del </a:t>
            </a:r>
            <a:r>
              <a:rPr lang="en-US" sz="2000" b="1" dirty="0" err="1">
                <a:solidFill>
                  <a:schemeClr val="dk1"/>
                </a:solidFill>
                <a:latin typeface="Corbel"/>
                <a:sym typeface="Corbel"/>
              </a:rPr>
              <a:t>genoma</a:t>
            </a:r>
            <a:r>
              <a:rPr lang="en-US" sz="2000" b="1" dirty="0">
                <a:solidFill>
                  <a:schemeClr val="dk1"/>
                </a:solidFill>
                <a:latin typeface="Corbel"/>
                <a:sym typeface="Corbel"/>
              </a:rPr>
              <a:t> </a:t>
            </a:r>
            <a:r>
              <a:rPr lang="en-US" sz="2000" b="1" dirty="0" err="1">
                <a:solidFill>
                  <a:schemeClr val="dk1"/>
                </a:solidFill>
                <a:latin typeface="Corbel"/>
                <a:sym typeface="Corbel"/>
              </a:rPr>
              <a:t>en</a:t>
            </a:r>
            <a:r>
              <a:rPr lang="en-US" sz="2000" b="1" dirty="0">
                <a:solidFill>
                  <a:schemeClr val="dk1"/>
                </a:solidFill>
                <a:latin typeface="Corbel"/>
                <a:sym typeface="Corbel"/>
              </a:rPr>
              <a:t> </a:t>
            </a:r>
            <a:r>
              <a:rPr lang="en-US" sz="2000" b="1" dirty="0" err="1">
                <a:solidFill>
                  <a:schemeClr val="dk1"/>
                </a:solidFill>
                <a:latin typeface="Corbel"/>
                <a:sym typeface="Corbel"/>
              </a:rPr>
              <a:t>cada</a:t>
            </a:r>
            <a:r>
              <a:rPr lang="en-US" sz="2000" b="1" dirty="0">
                <a:solidFill>
                  <a:schemeClr val="dk1"/>
                </a:solidFill>
                <a:latin typeface="Corbel"/>
                <a:sym typeface="Corbel"/>
              </a:rPr>
              <a:t> </a:t>
            </a:r>
            <a:r>
              <a:rPr lang="en-US" sz="2000" b="1" dirty="0" err="1">
                <a:solidFill>
                  <a:schemeClr val="dk1"/>
                </a:solidFill>
                <a:latin typeface="Corbel"/>
                <a:sym typeface="Corbel"/>
              </a:rPr>
              <a:t>caso</a:t>
            </a:r>
            <a:r>
              <a:rPr lang="en-US" sz="2000" b="1" dirty="0">
                <a:solidFill>
                  <a:schemeClr val="dk1"/>
                </a:solidFill>
                <a:latin typeface="Corbel"/>
                <a:sym typeface="Corbel"/>
              </a:rPr>
              <a:t>. </a:t>
            </a:r>
            <a:endParaRPr sz="16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p:nvPr/>
        </p:nvSpPr>
        <p:spPr>
          <a:xfrm>
            <a:off x="879231" y="853401"/>
            <a:ext cx="4957073" cy="8128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8000"/>
              <a:buFont typeface="Calibri"/>
              <a:buNone/>
            </a:pPr>
            <a:endParaRPr sz="8000" b="0" i="0" u="none" strike="noStrike" cap="none" dirty="0">
              <a:solidFill>
                <a:schemeClr val="accent1"/>
              </a:solidFill>
              <a:latin typeface="Walter Turncoat"/>
              <a:ea typeface="Walter Turncoat"/>
              <a:cs typeface="Walter Turncoat"/>
              <a:sym typeface="Walter Turncoat"/>
            </a:endParaRPr>
          </a:p>
          <a:p>
            <a:pPr marL="0" marR="0" lvl="0" indent="0" algn="ctr" rtl="0">
              <a:lnSpc>
                <a:spcPct val="100000"/>
              </a:lnSpc>
              <a:spcBef>
                <a:spcPts val="0"/>
              </a:spcBef>
              <a:spcAft>
                <a:spcPts val="0"/>
              </a:spcAft>
              <a:buClr>
                <a:schemeClr val="dk1"/>
              </a:buClr>
              <a:buSzPts val="8000"/>
              <a:buFont typeface="Calibri"/>
              <a:buNone/>
            </a:pPr>
            <a:endParaRPr sz="8000" b="0" i="0" u="none" strike="noStrike" cap="none" dirty="0">
              <a:solidFill>
                <a:schemeClr val="accent1"/>
              </a:solidFill>
              <a:latin typeface="Walter Turncoat"/>
              <a:ea typeface="Walter Turncoat"/>
              <a:cs typeface="Walter Turncoat"/>
              <a:sym typeface="Walter Turncoat"/>
            </a:endParaRPr>
          </a:p>
          <a:p>
            <a:pPr marL="0" marR="0" lvl="0" indent="0" algn="ctr" rtl="0">
              <a:lnSpc>
                <a:spcPct val="100000"/>
              </a:lnSpc>
              <a:spcBef>
                <a:spcPts val="0"/>
              </a:spcBef>
              <a:spcAft>
                <a:spcPts val="0"/>
              </a:spcAft>
              <a:buClr>
                <a:srgbClr val="0070C0"/>
              </a:buClr>
              <a:buSzPts val="8000"/>
              <a:buFont typeface="Walter Turncoat"/>
              <a:buNone/>
            </a:pPr>
            <a:r>
              <a:rPr lang="en-US" sz="6000" b="0" i="0" u="none" strike="noStrike" cap="none" dirty="0">
                <a:solidFill>
                  <a:schemeClr val="accent2">
                    <a:lumMod val="20000"/>
                    <a:lumOff val="80000"/>
                  </a:schemeClr>
                </a:solidFill>
                <a:latin typeface="Corbel"/>
                <a:ea typeface="Corbel"/>
                <a:cs typeface="Corbel"/>
                <a:sym typeface="Corbel"/>
              </a:rPr>
              <a:t>ARBOVIRUS</a:t>
            </a:r>
            <a:endParaRPr sz="1600" b="0" i="0" u="none" strike="noStrike" cap="none" dirty="0">
              <a:solidFill>
                <a:schemeClr val="accent2">
                  <a:lumMod val="20000"/>
                  <a:lumOff val="80000"/>
                </a:schemeClr>
              </a:solidFill>
              <a:latin typeface="Corbel"/>
              <a:ea typeface="Corbel"/>
              <a:cs typeface="Corbel"/>
              <a:sym typeface="Corbel"/>
            </a:endParaRPr>
          </a:p>
        </p:txBody>
      </p:sp>
      <p:sp>
        <p:nvSpPr>
          <p:cNvPr id="113" name="Google Shape;113;p4"/>
          <p:cNvSpPr txBox="1"/>
          <p:nvPr/>
        </p:nvSpPr>
        <p:spPr>
          <a:xfrm>
            <a:off x="2478536" y="2229521"/>
            <a:ext cx="7726899" cy="31085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600"/>
              <a:buFont typeface="Sniglet"/>
              <a:buNone/>
            </a:pPr>
            <a:r>
              <a:rPr lang="en-US" sz="2600" b="0" i="0" u="none" strike="noStrike" cap="none" dirty="0">
                <a:solidFill>
                  <a:schemeClr val="dk1"/>
                </a:solidFill>
                <a:latin typeface="Corbel"/>
                <a:ea typeface="Corbel"/>
                <a:cs typeface="Corbel"/>
                <a:sym typeface="Corbel"/>
              </a:rPr>
              <a:t>Virus que se </a:t>
            </a:r>
            <a:r>
              <a:rPr lang="en-US" sz="2600" b="0" i="0" u="none" strike="noStrike" cap="none" dirty="0" err="1">
                <a:solidFill>
                  <a:schemeClr val="dk1"/>
                </a:solidFill>
                <a:latin typeface="Corbel"/>
                <a:ea typeface="Corbel"/>
                <a:cs typeface="Corbel"/>
                <a:sym typeface="Corbel"/>
              </a:rPr>
              <a:t>multiplican</a:t>
            </a:r>
            <a:r>
              <a:rPr lang="en-US" sz="2600" b="0" i="0" u="none" strike="noStrike" cap="none" dirty="0">
                <a:solidFill>
                  <a:schemeClr val="dk1"/>
                </a:solidFill>
                <a:latin typeface="Corbel"/>
                <a:ea typeface="Corbel"/>
                <a:cs typeface="Corbel"/>
                <a:sym typeface="Corbel"/>
              </a:rPr>
              <a:t> </a:t>
            </a:r>
            <a:r>
              <a:rPr lang="en-US" sz="2600" b="0" i="0" u="none" strike="noStrike" cap="none" dirty="0" err="1">
                <a:solidFill>
                  <a:schemeClr val="dk1"/>
                </a:solidFill>
                <a:latin typeface="Corbel"/>
                <a:ea typeface="Corbel"/>
                <a:cs typeface="Corbel"/>
                <a:sym typeface="Corbel"/>
              </a:rPr>
              <a:t>en</a:t>
            </a:r>
            <a:r>
              <a:rPr lang="en-US" sz="2600" b="0" i="0" u="none" strike="noStrike" cap="none" dirty="0">
                <a:solidFill>
                  <a:schemeClr val="dk1"/>
                </a:solidFill>
                <a:latin typeface="Corbel"/>
                <a:ea typeface="Corbel"/>
                <a:cs typeface="Corbel"/>
                <a:sym typeface="Corbel"/>
              </a:rPr>
              <a:t> un </a:t>
            </a:r>
            <a:r>
              <a:rPr lang="en-US" sz="2600" b="0" i="0" u="none" strike="noStrike" cap="none" dirty="0" err="1">
                <a:solidFill>
                  <a:schemeClr val="dk1"/>
                </a:solidFill>
                <a:latin typeface="Corbel"/>
                <a:ea typeface="Corbel"/>
                <a:cs typeface="Corbel"/>
                <a:sym typeface="Corbel"/>
              </a:rPr>
              <a:t>artrópodo</a:t>
            </a:r>
            <a:r>
              <a:rPr lang="en-US" sz="2600" b="0" i="0" u="none" strike="noStrike" cap="none" dirty="0">
                <a:solidFill>
                  <a:schemeClr val="dk1"/>
                </a:solidFill>
                <a:latin typeface="Corbel"/>
                <a:ea typeface="Corbel"/>
                <a:cs typeface="Corbel"/>
                <a:sym typeface="Corbel"/>
              </a:rPr>
              <a:t> </a:t>
            </a:r>
            <a:r>
              <a:rPr lang="en-US" sz="2600" b="0" i="0" u="none" strike="noStrike" cap="none" dirty="0" err="1">
                <a:solidFill>
                  <a:schemeClr val="dk1"/>
                </a:solidFill>
                <a:latin typeface="Corbel"/>
                <a:ea typeface="Corbel"/>
                <a:cs typeface="Corbel"/>
                <a:sym typeface="Corbel"/>
              </a:rPr>
              <a:t>hematófago</a:t>
            </a:r>
            <a:r>
              <a:rPr lang="en-US" sz="2600" b="0" i="0" u="none" strike="noStrike" cap="none" dirty="0">
                <a:solidFill>
                  <a:schemeClr val="dk1"/>
                </a:solidFill>
                <a:latin typeface="Corbel"/>
                <a:ea typeface="Corbel"/>
                <a:cs typeface="Corbel"/>
                <a:sym typeface="Corbel"/>
              </a:rPr>
              <a:t> y </a:t>
            </a:r>
            <a:r>
              <a:rPr lang="en-US" sz="2600" b="0" i="0" u="none" strike="noStrike" cap="none" dirty="0" err="1">
                <a:solidFill>
                  <a:schemeClr val="dk1"/>
                </a:solidFill>
                <a:latin typeface="Corbel"/>
                <a:ea typeface="Corbel"/>
                <a:cs typeface="Corbel"/>
                <a:sym typeface="Corbel"/>
              </a:rPr>
              <a:t>posteriormente</a:t>
            </a:r>
            <a:r>
              <a:rPr lang="en-US" sz="2600" b="0" i="0" u="none" strike="noStrike" cap="none" dirty="0">
                <a:solidFill>
                  <a:schemeClr val="dk1"/>
                </a:solidFill>
                <a:latin typeface="Corbel"/>
                <a:ea typeface="Corbel"/>
                <a:cs typeface="Corbel"/>
                <a:sym typeface="Corbel"/>
              </a:rPr>
              <a:t> son </a:t>
            </a:r>
            <a:r>
              <a:rPr lang="en-US" sz="2600" b="0" i="0" u="none" strike="noStrike" cap="none" dirty="0" err="1">
                <a:solidFill>
                  <a:schemeClr val="dk1"/>
                </a:solidFill>
                <a:latin typeface="Corbel"/>
                <a:ea typeface="Corbel"/>
                <a:cs typeface="Corbel"/>
                <a:sym typeface="Corbel"/>
              </a:rPr>
              <a:t>transmitidos</a:t>
            </a:r>
            <a:r>
              <a:rPr lang="en-US" sz="2600" b="0" i="0" u="none" strike="noStrike" cap="none" dirty="0">
                <a:solidFill>
                  <a:schemeClr val="dk1"/>
                </a:solidFill>
                <a:latin typeface="Corbel"/>
                <a:ea typeface="Corbel"/>
                <a:cs typeface="Corbel"/>
                <a:sym typeface="Corbel"/>
              </a:rPr>
              <a:t> </a:t>
            </a:r>
            <a:r>
              <a:rPr lang="en-US" sz="2600" b="0" i="0" u="none" strike="noStrike" cap="none" dirty="0" err="1">
                <a:solidFill>
                  <a:schemeClr val="dk1"/>
                </a:solidFill>
                <a:latin typeface="Corbel"/>
                <a:ea typeface="Corbel"/>
                <a:cs typeface="Corbel"/>
                <a:sym typeface="Corbel"/>
              </a:rPr>
              <a:t>por</a:t>
            </a:r>
            <a:r>
              <a:rPr lang="en-US" sz="2600" b="0" i="0" u="none" strike="noStrike" cap="none" dirty="0">
                <a:solidFill>
                  <a:schemeClr val="dk1"/>
                </a:solidFill>
                <a:latin typeface="Corbel"/>
                <a:ea typeface="Corbel"/>
                <a:cs typeface="Corbel"/>
                <a:sym typeface="Corbel"/>
              </a:rPr>
              <a:t> </a:t>
            </a:r>
            <a:r>
              <a:rPr lang="en-US" sz="2600" b="0" i="0" u="none" strike="noStrike" cap="none" dirty="0" err="1">
                <a:solidFill>
                  <a:schemeClr val="dk1"/>
                </a:solidFill>
                <a:latin typeface="Corbel"/>
                <a:ea typeface="Corbel"/>
                <a:cs typeface="Corbel"/>
                <a:sym typeface="Corbel"/>
              </a:rPr>
              <a:t>picadura</a:t>
            </a:r>
            <a:r>
              <a:rPr lang="en-US" sz="2600" b="0" i="0" u="none" strike="noStrike" cap="none" dirty="0">
                <a:solidFill>
                  <a:schemeClr val="dk1"/>
                </a:solidFill>
                <a:latin typeface="Corbel"/>
                <a:ea typeface="Corbel"/>
                <a:cs typeface="Corbel"/>
                <a:sym typeface="Corbel"/>
              </a:rPr>
              <a:t> de </a:t>
            </a:r>
            <a:r>
              <a:rPr lang="en-US" sz="2600" b="0" i="0" u="none" strike="noStrike" cap="none" dirty="0" err="1">
                <a:solidFill>
                  <a:schemeClr val="dk1"/>
                </a:solidFill>
                <a:latin typeface="Corbel"/>
                <a:ea typeface="Corbel"/>
                <a:cs typeface="Corbel"/>
                <a:sym typeface="Corbel"/>
              </a:rPr>
              <a:t>vectores</a:t>
            </a:r>
            <a:r>
              <a:rPr lang="en-US" sz="2600" b="0" i="0" u="none" strike="noStrike" cap="none" dirty="0">
                <a:solidFill>
                  <a:schemeClr val="dk1"/>
                </a:solidFill>
                <a:latin typeface="Corbel"/>
                <a:ea typeface="Corbel"/>
                <a:cs typeface="Corbel"/>
                <a:sym typeface="Corbel"/>
              </a:rPr>
              <a:t> a un </a:t>
            </a:r>
            <a:r>
              <a:rPr lang="en-US" sz="2600" b="0" i="0" u="none" strike="noStrike" cap="none" dirty="0" err="1">
                <a:solidFill>
                  <a:schemeClr val="dk1"/>
                </a:solidFill>
                <a:latin typeface="Corbel"/>
                <a:ea typeface="Corbel"/>
                <a:cs typeface="Corbel"/>
                <a:sym typeface="Corbel"/>
              </a:rPr>
              <a:t>vertebrado</a:t>
            </a:r>
            <a:r>
              <a:rPr lang="en-US" sz="2600" b="0" i="0" u="none" strike="noStrike" cap="none" dirty="0">
                <a:solidFill>
                  <a:schemeClr val="dk1"/>
                </a:solidFill>
                <a:latin typeface="Corbel"/>
                <a:ea typeface="Corbel"/>
                <a:cs typeface="Corbel"/>
                <a:sym typeface="Corbel"/>
              </a:rPr>
              <a:t>.</a:t>
            </a:r>
            <a:endParaRPr dirty="0"/>
          </a:p>
          <a:p>
            <a:pPr marL="0" marR="0" lvl="0" indent="0" algn="just" rtl="0">
              <a:spcBef>
                <a:spcPts val="0"/>
              </a:spcBef>
              <a:spcAft>
                <a:spcPts val="0"/>
              </a:spcAft>
              <a:buNone/>
            </a:pPr>
            <a:endParaRPr sz="2600" b="0" i="0" u="none" strike="noStrike" cap="none" dirty="0">
              <a:solidFill>
                <a:schemeClr val="dk1"/>
              </a:solidFill>
              <a:latin typeface="Corbel"/>
              <a:ea typeface="Corbel"/>
              <a:cs typeface="Corbel"/>
              <a:sym typeface="Corbel"/>
            </a:endParaRPr>
          </a:p>
          <a:p>
            <a:pPr marL="0" marR="0" lvl="0" indent="0" algn="just" rtl="0">
              <a:spcBef>
                <a:spcPts val="0"/>
              </a:spcBef>
              <a:spcAft>
                <a:spcPts val="0"/>
              </a:spcAft>
              <a:buNone/>
            </a:pPr>
            <a:r>
              <a:rPr lang="en-US" sz="2600" b="0" i="0" u="none" strike="noStrike" cap="none" dirty="0">
                <a:solidFill>
                  <a:schemeClr val="dk1"/>
                </a:solidFill>
                <a:latin typeface="Corbel"/>
                <a:ea typeface="Corbel"/>
                <a:cs typeface="Corbel"/>
                <a:sym typeface="Corbel"/>
              </a:rPr>
              <a:t>Se </a:t>
            </a:r>
            <a:r>
              <a:rPr lang="en-US" sz="2600" b="0" i="0" u="none" strike="noStrike" cap="none" dirty="0" err="1">
                <a:solidFill>
                  <a:schemeClr val="dk1"/>
                </a:solidFill>
                <a:latin typeface="Corbel"/>
                <a:ea typeface="Corbel"/>
                <a:cs typeface="Corbel"/>
                <a:sym typeface="Corbel"/>
              </a:rPr>
              <a:t>han</a:t>
            </a:r>
            <a:r>
              <a:rPr lang="en-US" sz="2600" b="0" i="0" u="none" strike="noStrike" cap="none" dirty="0">
                <a:solidFill>
                  <a:schemeClr val="dk1"/>
                </a:solidFill>
                <a:latin typeface="Corbel"/>
                <a:ea typeface="Corbel"/>
                <a:cs typeface="Corbel"/>
                <a:sym typeface="Corbel"/>
              </a:rPr>
              <a:t> </a:t>
            </a:r>
            <a:r>
              <a:rPr lang="en-US" sz="2600" b="0" i="0" u="none" strike="noStrike" cap="none" dirty="0" err="1">
                <a:solidFill>
                  <a:schemeClr val="dk1"/>
                </a:solidFill>
                <a:latin typeface="Corbel"/>
                <a:ea typeface="Corbel"/>
                <a:cs typeface="Corbel"/>
                <a:sym typeface="Corbel"/>
              </a:rPr>
              <a:t>reconocido</a:t>
            </a:r>
            <a:r>
              <a:rPr lang="en-US" sz="2600" b="0" i="0" u="none" strike="noStrike" cap="none" dirty="0">
                <a:solidFill>
                  <a:schemeClr val="dk1"/>
                </a:solidFill>
                <a:latin typeface="Corbel"/>
                <a:ea typeface="Corbel"/>
                <a:cs typeface="Corbel"/>
                <a:sym typeface="Corbel"/>
              </a:rPr>
              <a:t> </a:t>
            </a:r>
            <a:r>
              <a:rPr lang="en-US" sz="2600" b="0" i="0" u="none" strike="noStrike" cap="none" dirty="0" err="1">
                <a:solidFill>
                  <a:schemeClr val="dk1"/>
                </a:solidFill>
                <a:latin typeface="Corbel"/>
                <a:ea typeface="Corbel"/>
                <a:cs typeface="Corbel"/>
                <a:sym typeface="Corbel"/>
              </a:rPr>
              <a:t>más</a:t>
            </a:r>
            <a:r>
              <a:rPr lang="en-US" sz="2600" b="0" i="0" u="none" strike="noStrike" cap="none" dirty="0">
                <a:solidFill>
                  <a:schemeClr val="dk1"/>
                </a:solidFill>
                <a:latin typeface="Corbel"/>
                <a:ea typeface="Corbel"/>
                <a:cs typeface="Corbel"/>
                <a:sym typeface="Corbel"/>
              </a:rPr>
              <a:t> de 500 arbovirus, </a:t>
            </a:r>
            <a:r>
              <a:rPr lang="en-US" sz="2600" b="0" i="0" u="none" strike="noStrike" cap="none" dirty="0" err="1">
                <a:solidFill>
                  <a:schemeClr val="dk1"/>
                </a:solidFill>
                <a:latin typeface="Corbel"/>
                <a:ea typeface="Corbel"/>
                <a:cs typeface="Corbel"/>
                <a:sym typeface="Corbel"/>
              </a:rPr>
              <a:t>pertenecientes</a:t>
            </a:r>
            <a:r>
              <a:rPr lang="en-US" sz="2600" b="0" i="0" u="none" strike="noStrike" cap="none" dirty="0">
                <a:solidFill>
                  <a:schemeClr val="dk1"/>
                </a:solidFill>
                <a:latin typeface="Corbel"/>
                <a:ea typeface="Corbel"/>
                <a:cs typeface="Corbel"/>
                <a:sym typeface="Corbel"/>
              </a:rPr>
              <a:t> a 3 </a:t>
            </a:r>
            <a:r>
              <a:rPr lang="en-US" sz="2600" b="0" i="0" u="none" strike="noStrike" cap="none" dirty="0" err="1">
                <a:solidFill>
                  <a:schemeClr val="dk1"/>
                </a:solidFill>
                <a:latin typeface="Corbel"/>
                <a:ea typeface="Corbel"/>
                <a:cs typeface="Corbel"/>
                <a:sym typeface="Corbel"/>
              </a:rPr>
              <a:t>familias</a:t>
            </a:r>
            <a:r>
              <a:rPr lang="en-US" sz="2600" b="0" i="0" u="none" strike="noStrike" cap="none" dirty="0">
                <a:solidFill>
                  <a:schemeClr val="dk1"/>
                </a:solidFill>
                <a:latin typeface="Corbel"/>
                <a:ea typeface="Corbel"/>
                <a:cs typeface="Corbel"/>
                <a:sym typeface="Corbel"/>
              </a:rPr>
              <a:t> </a:t>
            </a:r>
            <a:r>
              <a:rPr lang="en-US" sz="2600" b="0" i="0" u="none" strike="noStrike" cap="none" dirty="0" err="1">
                <a:solidFill>
                  <a:schemeClr val="dk1"/>
                </a:solidFill>
                <a:latin typeface="Corbel"/>
                <a:ea typeface="Corbel"/>
                <a:cs typeface="Corbel"/>
                <a:sym typeface="Corbel"/>
              </a:rPr>
              <a:t>virales</a:t>
            </a:r>
            <a:r>
              <a:rPr lang="en-US" sz="2600" b="0" i="0" u="none" strike="noStrike" cap="none" dirty="0">
                <a:solidFill>
                  <a:schemeClr val="dk1"/>
                </a:solidFill>
                <a:latin typeface="Corbel"/>
                <a:ea typeface="Corbel"/>
                <a:cs typeface="Corbel"/>
                <a:sym typeface="Corbel"/>
              </a:rPr>
              <a:t> </a:t>
            </a:r>
            <a:r>
              <a:rPr lang="en-US" sz="2600" b="0" i="0" u="none" strike="noStrike" cap="none" dirty="0" err="1">
                <a:solidFill>
                  <a:schemeClr val="dk1"/>
                </a:solidFill>
                <a:latin typeface="Corbel"/>
                <a:ea typeface="Corbel"/>
                <a:cs typeface="Corbel"/>
                <a:sym typeface="Corbel"/>
              </a:rPr>
              <a:t>en</a:t>
            </a:r>
            <a:r>
              <a:rPr lang="en-US" sz="2600" b="0" i="0" u="none" strike="noStrike" cap="none" dirty="0">
                <a:solidFill>
                  <a:schemeClr val="dk1"/>
                </a:solidFill>
                <a:latin typeface="Corbel"/>
                <a:ea typeface="Corbel"/>
                <a:cs typeface="Corbel"/>
                <a:sym typeface="Corbel"/>
              </a:rPr>
              <a:t> </a:t>
            </a:r>
            <a:r>
              <a:rPr lang="en-US" sz="2600" b="0" i="0" u="none" strike="noStrike" cap="none" dirty="0" err="1">
                <a:solidFill>
                  <a:schemeClr val="dk1"/>
                </a:solidFill>
                <a:latin typeface="Corbel"/>
                <a:ea typeface="Corbel"/>
                <a:cs typeface="Corbel"/>
                <a:sym typeface="Corbel"/>
              </a:rPr>
              <a:t>su</a:t>
            </a:r>
            <a:r>
              <a:rPr lang="en-US" sz="2600" b="0" i="0" u="none" strike="noStrike" cap="none" dirty="0">
                <a:solidFill>
                  <a:schemeClr val="dk1"/>
                </a:solidFill>
                <a:latin typeface="Corbel"/>
                <a:ea typeface="Corbel"/>
                <a:cs typeface="Corbel"/>
                <a:sym typeface="Corbel"/>
              </a:rPr>
              <a:t> mayor </a:t>
            </a:r>
            <a:r>
              <a:rPr lang="en-US" sz="2600" b="0" i="0" u="none" strike="noStrike" cap="none" dirty="0" err="1">
                <a:solidFill>
                  <a:schemeClr val="dk1"/>
                </a:solidFill>
                <a:latin typeface="Corbel"/>
                <a:ea typeface="Corbel"/>
                <a:cs typeface="Corbel"/>
                <a:sym typeface="Corbel"/>
              </a:rPr>
              <a:t>proporción</a:t>
            </a:r>
            <a:r>
              <a:rPr lang="en-US" sz="2600" b="0" i="0" u="none" strike="noStrike" cap="none" dirty="0">
                <a:solidFill>
                  <a:schemeClr val="dk1"/>
                </a:solidFill>
                <a:latin typeface="Corbel"/>
                <a:ea typeface="Corbel"/>
                <a:cs typeface="Corbel"/>
                <a:sym typeface="Corbel"/>
              </a:rPr>
              <a:t>.</a:t>
            </a:r>
            <a:endParaRPr sz="2600" b="0" i="0" u="none" strike="noStrike" cap="none" dirty="0">
              <a:solidFill>
                <a:schemeClr val="dk1"/>
              </a:solidFill>
              <a:latin typeface="Corbel"/>
              <a:ea typeface="Corbel"/>
              <a:cs typeface="Corbel"/>
              <a:sym typeface="Corbel"/>
            </a:endParaRPr>
          </a:p>
          <a:p>
            <a:pPr marL="0" marR="0" lvl="0" indent="0" algn="l" rtl="0">
              <a:lnSpc>
                <a:spcPct val="100000"/>
              </a:lnSpc>
              <a:spcBef>
                <a:spcPts val="0"/>
              </a:spcBef>
              <a:spcAft>
                <a:spcPts val="0"/>
              </a:spcAft>
              <a:buClr>
                <a:schemeClr val="dk1"/>
              </a:buClr>
              <a:buSzPts val="2600"/>
              <a:buFont typeface="Sniglet"/>
              <a:buNone/>
            </a:pPr>
            <a:endParaRPr sz="1400" b="0" i="0" u="none" strike="noStrike" cap="none" dirty="0">
              <a:solidFill>
                <a:srgbClr val="000000"/>
              </a:solidFill>
              <a:latin typeface="Arial"/>
              <a:ea typeface="Arial"/>
              <a:cs typeface="Arial"/>
              <a:sym typeface="Arial"/>
            </a:endParaRPr>
          </a:p>
        </p:txBody>
      </p:sp>
      <p:sp>
        <p:nvSpPr>
          <p:cNvPr id="114" name="Google Shape;114;p4"/>
          <p:cNvSpPr txBox="1"/>
          <p:nvPr/>
        </p:nvSpPr>
        <p:spPr>
          <a:xfrm>
            <a:off x="6096000" y="193308"/>
            <a:ext cx="2083994" cy="1569620"/>
          </a:xfrm>
          <a:prstGeom prst="rect">
            <a:avLst/>
          </a:prstGeom>
          <a:solidFill>
            <a:schemeClr val="accent1">
              <a:lumMod val="20000"/>
              <a:lumOff val="80000"/>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Sniglet"/>
              <a:buNone/>
            </a:pPr>
            <a:r>
              <a:rPr lang="en-US" sz="3200" b="0" i="0" u="none" strike="noStrike" cap="none" dirty="0">
                <a:solidFill>
                  <a:schemeClr val="accent6">
                    <a:lumMod val="75000"/>
                  </a:schemeClr>
                </a:solidFill>
                <a:latin typeface="Sniglet"/>
                <a:ea typeface="Sniglet"/>
                <a:cs typeface="Sniglet"/>
                <a:sym typeface="Sniglet"/>
              </a:rPr>
              <a:t>Ar</a:t>
            </a:r>
            <a:r>
              <a:rPr lang="en-US" sz="3200" b="0" i="0" u="none" strike="noStrike" cap="none" dirty="0">
                <a:solidFill>
                  <a:schemeClr val="bg1"/>
                </a:solidFill>
                <a:latin typeface="Sniglet"/>
                <a:ea typeface="Sniglet"/>
                <a:cs typeface="Sniglet"/>
                <a:sym typeface="Sniglet"/>
              </a:rPr>
              <a:t>thropod</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3200"/>
              <a:buFont typeface="Sniglet"/>
              <a:buNone/>
            </a:pPr>
            <a:r>
              <a:rPr lang="en-US" sz="3200" b="0" i="0" u="none" strike="noStrike" cap="none" dirty="0">
                <a:solidFill>
                  <a:schemeClr val="accent6">
                    <a:lumMod val="75000"/>
                  </a:schemeClr>
                </a:solidFill>
                <a:latin typeface="Sniglet"/>
                <a:ea typeface="Sniglet"/>
                <a:cs typeface="Sniglet"/>
                <a:sym typeface="Sniglet"/>
              </a:rPr>
              <a:t>Bo</a:t>
            </a:r>
            <a:r>
              <a:rPr lang="en-US" sz="3200" b="0" i="0" u="none" strike="noStrike" cap="none" dirty="0">
                <a:solidFill>
                  <a:schemeClr val="bg1"/>
                </a:solidFill>
                <a:latin typeface="Sniglet"/>
                <a:ea typeface="Sniglet"/>
                <a:cs typeface="Sniglet"/>
                <a:sym typeface="Sniglet"/>
              </a:rPr>
              <a:t>rne</a:t>
            </a:r>
            <a:endParaRPr sz="1400" b="0" i="0" u="none"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3200"/>
              <a:buFont typeface="Sniglet"/>
              <a:buNone/>
            </a:pPr>
            <a:r>
              <a:rPr lang="en-US" sz="3200" b="0" i="0" u="none" strike="noStrike" cap="none" dirty="0">
                <a:solidFill>
                  <a:schemeClr val="accent6">
                    <a:lumMod val="75000"/>
                  </a:schemeClr>
                </a:solidFill>
                <a:latin typeface="Sniglet"/>
                <a:ea typeface="Sniglet"/>
                <a:cs typeface="Sniglet"/>
                <a:sym typeface="Sniglet"/>
              </a:rPr>
              <a:t>Virus</a:t>
            </a:r>
            <a:r>
              <a:rPr lang="en-US" sz="3200" b="0" i="0" u="none" strike="noStrike" cap="none" dirty="0">
                <a:solidFill>
                  <a:schemeClr val="bg1"/>
                </a:solidFill>
                <a:latin typeface="Sniglet"/>
                <a:ea typeface="Sniglet"/>
                <a:cs typeface="Sniglet"/>
                <a:sym typeface="Sniglet"/>
              </a:rPr>
              <a:t>es</a:t>
            </a:r>
            <a:endParaRPr sz="1400" b="0" i="0" u="none" strike="noStrike" cap="none" dirty="0">
              <a:solidFill>
                <a:schemeClr val="bg1"/>
              </a:solidFill>
              <a:latin typeface="Arial"/>
              <a:ea typeface="Arial"/>
              <a:cs typeface="Arial"/>
              <a:sym typeface="Arial"/>
            </a:endParaRPr>
          </a:p>
        </p:txBody>
      </p:sp>
      <p:sp>
        <p:nvSpPr>
          <p:cNvPr id="115" name="Google Shape;115;p4"/>
          <p:cNvSpPr txBox="1"/>
          <p:nvPr/>
        </p:nvSpPr>
        <p:spPr>
          <a:xfrm>
            <a:off x="7052645" y="4887258"/>
            <a:ext cx="3152790" cy="1570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Sniglet"/>
              <a:buNone/>
            </a:pPr>
            <a:r>
              <a:rPr lang="en-US" sz="3200" b="1" i="1" u="none" strike="noStrike" cap="none" dirty="0">
                <a:solidFill>
                  <a:schemeClr val="dk1"/>
                </a:solidFill>
                <a:latin typeface="Arial"/>
                <a:ea typeface="Arial"/>
                <a:cs typeface="Arial"/>
                <a:sym typeface="Arial"/>
              </a:rPr>
              <a:t>Flaviviridae</a:t>
            </a:r>
            <a:endParaRPr sz="3200" b="1" i="1"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Sniglet"/>
              <a:buNone/>
            </a:pPr>
            <a:r>
              <a:rPr lang="en-US" sz="3200" b="1" i="1" u="none" strike="noStrike" cap="none" dirty="0" err="1">
                <a:solidFill>
                  <a:schemeClr val="dk1"/>
                </a:solidFill>
                <a:latin typeface="Arial"/>
                <a:ea typeface="Arial"/>
                <a:cs typeface="Arial"/>
                <a:sym typeface="Arial"/>
              </a:rPr>
              <a:t>Togaviridae</a:t>
            </a:r>
            <a:endParaRPr sz="3200" b="1" i="1"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Sniglet"/>
              <a:buNone/>
            </a:pPr>
            <a:r>
              <a:rPr lang="en-US" sz="3200" b="1" i="1" u="none" strike="noStrike" cap="none" dirty="0" err="1">
                <a:solidFill>
                  <a:schemeClr val="dk1"/>
                </a:solidFill>
                <a:latin typeface="Arial"/>
                <a:ea typeface="Arial"/>
                <a:cs typeface="Arial"/>
                <a:sym typeface="Arial"/>
              </a:rPr>
              <a:t>Bunyaviridae</a:t>
            </a:r>
            <a:r>
              <a:rPr lang="en-US" sz="3200" b="1" i="1"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116" name="Google Shape;116;p4" descr="Resultado de imagen"/>
          <p:cNvPicPr preferRelativeResize="0"/>
          <p:nvPr/>
        </p:nvPicPr>
        <p:blipFill rotWithShape="1">
          <a:blip r:embed="rId3">
            <a:alphaModFix/>
          </a:blip>
          <a:srcRect/>
          <a:stretch/>
        </p:blipFill>
        <p:spPr>
          <a:xfrm>
            <a:off x="1162175" y="2242682"/>
            <a:ext cx="966225" cy="692310"/>
          </a:xfrm>
          <a:prstGeom prst="rect">
            <a:avLst/>
          </a:prstGeom>
          <a:noFill/>
          <a:ln>
            <a:noFill/>
          </a:ln>
        </p:spPr>
      </p:pic>
      <p:pic>
        <p:nvPicPr>
          <p:cNvPr id="117" name="Google Shape;117;p4" descr="Resultado de imagen"/>
          <p:cNvPicPr preferRelativeResize="0"/>
          <p:nvPr/>
        </p:nvPicPr>
        <p:blipFill rotWithShape="1">
          <a:blip r:embed="rId3">
            <a:alphaModFix/>
          </a:blip>
          <a:srcRect/>
          <a:stretch/>
        </p:blipFill>
        <p:spPr>
          <a:xfrm>
            <a:off x="1162175" y="3783773"/>
            <a:ext cx="966225" cy="692310"/>
          </a:xfrm>
          <a:prstGeom prst="rect">
            <a:avLst/>
          </a:prstGeom>
          <a:noFill/>
          <a:ln>
            <a:noFill/>
          </a:ln>
        </p:spPr>
      </p:pic>
      <p:sp>
        <p:nvSpPr>
          <p:cNvPr id="118" name="Google Shape;118;p4"/>
          <p:cNvSpPr/>
          <p:nvPr/>
        </p:nvSpPr>
        <p:spPr>
          <a:xfrm rot="-2578518">
            <a:off x="5235875" y="4922760"/>
            <a:ext cx="775918" cy="1706429"/>
          </a:xfrm>
          <a:prstGeom prst="curvedRightArrow">
            <a:avLst>
              <a:gd name="adj1" fmla="val 25000"/>
              <a:gd name="adj2" fmla="val 50000"/>
              <a:gd name="adj3" fmla="val 25000"/>
            </a:avLst>
          </a:prstGeom>
          <a:solidFill>
            <a:schemeClr val="accent1"/>
          </a:solidFill>
          <a:ln w="19050" cap="flat" cmpd="sng">
            <a:solidFill>
              <a:srgbClr val="7985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orbel"/>
              <a:ea typeface="Corbel"/>
              <a:cs typeface="Corbel"/>
              <a:sym typeface="Corbe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47" descr="http://labex.com/wp-content/uploads/cmd_72830-70700_pdp.jpg"/>
          <p:cNvPicPr preferRelativeResize="0"/>
          <p:nvPr/>
        </p:nvPicPr>
        <p:blipFill rotWithShape="1">
          <a:blip r:embed="rId3">
            <a:alphaModFix/>
          </a:blip>
          <a:srcRect/>
          <a:stretch/>
        </p:blipFill>
        <p:spPr>
          <a:xfrm>
            <a:off x="9461240" y="5019869"/>
            <a:ext cx="2730759" cy="1838130"/>
          </a:xfrm>
          <a:prstGeom prst="rect">
            <a:avLst/>
          </a:prstGeom>
          <a:noFill/>
          <a:ln>
            <a:noFill/>
          </a:ln>
        </p:spPr>
      </p:pic>
      <p:sp>
        <p:nvSpPr>
          <p:cNvPr id="455" name="Google Shape;455;p47"/>
          <p:cNvSpPr txBox="1">
            <a:spLocks noGrp="1"/>
          </p:cNvSpPr>
          <p:nvPr>
            <p:ph type="title"/>
          </p:nvPr>
        </p:nvSpPr>
        <p:spPr>
          <a:xfrm>
            <a:off x="3367523" y="513354"/>
            <a:ext cx="8551761"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2800" b="0" i="0" u="none" dirty="0">
                <a:solidFill>
                  <a:schemeClr val="accent2">
                    <a:lumMod val="20000"/>
                    <a:lumOff val="80000"/>
                  </a:schemeClr>
                </a:solidFill>
              </a:rPr>
              <a:t>DETECCIÓN DE ANTÍGENO NS1 DE DENGUE</a:t>
            </a:r>
            <a:endParaRPr sz="2800" dirty="0">
              <a:solidFill>
                <a:schemeClr val="accent2">
                  <a:lumMod val="20000"/>
                  <a:lumOff val="80000"/>
                </a:schemeClr>
              </a:solidFill>
            </a:endParaRPr>
          </a:p>
        </p:txBody>
      </p:sp>
      <p:sp>
        <p:nvSpPr>
          <p:cNvPr id="456" name="Google Shape;456;p47"/>
          <p:cNvSpPr txBox="1">
            <a:spLocks noGrp="1"/>
          </p:cNvSpPr>
          <p:nvPr>
            <p:ph idx="1"/>
          </p:nvPr>
        </p:nvSpPr>
        <p:spPr>
          <a:xfrm>
            <a:off x="3367523" y="2162727"/>
            <a:ext cx="8324805" cy="3164514"/>
          </a:xfrm>
          <a:prstGeom prst="rect">
            <a:avLst/>
          </a:prstGeom>
          <a:noFill/>
          <a:ln>
            <a:noFill/>
          </a:ln>
        </p:spPr>
        <p:txBody>
          <a:bodyPr spcFirstLastPara="1" wrap="square" lIns="91425" tIns="45700" rIns="91425" bIns="45700" anchor="t" anchorCtr="0">
            <a:noAutofit/>
          </a:bodyPr>
          <a:lstStyle/>
          <a:p>
            <a:pPr marL="388620" lvl="0" algn="l" rtl="0">
              <a:lnSpc>
                <a:spcPct val="80000"/>
              </a:lnSpc>
              <a:spcBef>
                <a:spcPts val="1400"/>
              </a:spcBef>
              <a:spcAft>
                <a:spcPts val="0"/>
              </a:spcAft>
              <a:buClr>
                <a:schemeClr val="accent6">
                  <a:lumMod val="50000"/>
                </a:schemeClr>
              </a:buClr>
              <a:buSzPts val="2800"/>
              <a:buFont typeface="Wingdings" panose="05000000000000000000" pitchFamily="2" charset="2"/>
              <a:buChar char="ü"/>
            </a:pPr>
            <a:r>
              <a:rPr lang="en-US" sz="2000" b="0" i="0" u="none" dirty="0" err="1">
                <a:solidFill>
                  <a:schemeClr val="dk1"/>
                </a:solidFill>
              </a:rPr>
              <a:t>Detección</a:t>
            </a:r>
            <a:r>
              <a:rPr lang="en-US" sz="2000" b="0" i="0" u="none" dirty="0">
                <a:solidFill>
                  <a:schemeClr val="dk1"/>
                </a:solidFill>
              </a:rPr>
              <a:t> </a:t>
            </a:r>
            <a:r>
              <a:rPr lang="en-US" sz="2000" b="0" i="0" u="none" dirty="0" err="1">
                <a:solidFill>
                  <a:schemeClr val="dk1"/>
                </a:solidFill>
              </a:rPr>
              <a:t>cualitativa</a:t>
            </a:r>
            <a:r>
              <a:rPr lang="en-US" sz="2000" b="0" i="0" u="none" dirty="0">
                <a:solidFill>
                  <a:schemeClr val="dk1"/>
                </a:solidFill>
              </a:rPr>
              <a:t> o </a:t>
            </a:r>
            <a:r>
              <a:rPr lang="en-US" sz="2000" b="0" i="0" u="none" dirty="0" err="1">
                <a:solidFill>
                  <a:schemeClr val="dk1"/>
                </a:solidFill>
              </a:rPr>
              <a:t>semicuantitativa</a:t>
            </a:r>
            <a:r>
              <a:rPr lang="en-US" sz="2000" b="0" i="0" u="none" dirty="0">
                <a:solidFill>
                  <a:schemeClr val="dk1"/>
                </a:solidFill>
              </a:rPr>
              <a:t> del </a:t>
            </a:r>
            <a:r>
              <a:rPr lang="en-US" sz="2000" b="0" i="0" u="none" dirty="0" err="1">
                <a:solidFill>
                  <a:schemeClr val="dk1"/>
                </a:solidFill>
              </a:rPr>
              <a:t>antígeno</a:t>
            </a:r>
            <a:r>
              <a:rPr lang="en-US" sz="2000" b="0" i="0" u="none" dirty="0">
                <a:solidFill>
                  <a:schemeClr val="dk1"/>
                </a:solidFill>
              </a:rPr>
              <a:t> NS1.</a:t>
            </a:r>
            <a:endParaRPr lang="en-US" sz="2000" dirty="0">
              <a:solidFill>
                <a:schemeClr val="dk1"/>
              </a:solidFill>
            </a:endParaRPr>
          </a:p>
          <a:p>
            <a:pPr marL="388620" lvl="0" algn="l" rtl="0">
              <a:lnSpc>
                <a:spcPct val="80000"/>
              </a:lnSpc>
              <a:spcBef>
                <a:spcPts val="1400"/>
              </a:spcBef>
              <a:spcAft>
                <a:spcPts val="0"/>
              </a:spcAft>
              <a:buClr>
                <a:schemeClr val="accent6">
                  <a:lumMod val="50000"/>
                </a:schemeClr>
              </a:buClr>
              <a:buSzPts val="2800"/>
              <a:buFont typeface="Wingdings" panose="05000000000000000000" pitchFamily="2" charset="2"/>
              <a:buChar char="ü"/>
            </a:pPr>
            <a:r>
              <a:rPr lang="en-US" sz="2000" b="0" i="0" u="none" dirty="0">
                <a:solidFill>
                  <a:schemeClr val="dk1"/>
                </a:solidFill>
              </a:rPr>
              <a:t>NS1 es </a:t>
            </a:r>
            <a:r>
              <a:rPr lang="en-US" sz="2000" b="0" i="0" u="none" dirty="0" err="1">
                <a:solidFill>
                  <a:schemeClr val="dk1"/>
                </a:solidFill>
              </a:rPr>
              <a:t>una</a:t>
            </a:r>
            <a:r>
              <a:rPr lang="en-US" sz="2000" b="0" i="0" u="none" dirty="0">
                <a:solidFill>
                  <a:schemeClr val="dk1"/>
                </a:solidFill>
              </a:rPr>
              <a:t> </a:t>
            </a:r>
            <a:r>
              <a:rPr lang="en-US" sz="2000" b="0" i="0" u="none" dirty="0" err="1">
                <a:solidFill>
                  <a:schemeClr val="dk1"/>
                </a:solidFill>
              </a:rPr>
              <a:t>proteína</a:t>
            </a:r>
            <a:r>
              <a:rPr lang="en-US" sz="2000" b="0" i="0" u="none" dirty="0">
                <a:solidFill>
                  <a:schemeClr val="dk1"/>
                </a:solidFill>
              </a:rPr>
              <a:t> viral no </a:t>
            </a:r>
            <a:r>
              <a:rPr lang="en-US" sz="2000" b="0" i="0" u="none" dirty="0" err="1">
                <a:solidFill>
                  <a:schemeClr val="dk1"/>
                </a:solidFill>
              </a:rPr>
              <a:t>estructural</a:t>
            </a:r>
            <a:r>
              <a:rPr lang="en-US" sz="2000" b="0" i="0" u="none" dirty="0">
                <a:solidFill>
                  <a:schemeClr val="dk1"/>
                </a:solidFill>
              </a:rPr>
              <a:t>. </a:t>
            </a:r>
            <a:endParaRPr sz="2000" dirty="0"/>
          </a:p>
          <a:p>
            <a:pPr lvl="0" algn="l" rtl="0">
              <a:lnSpc>
                <a:spcPct val="80000"/>
              </a:lnSpc>
              <a:spcBef>
                <a:spcPts val="1000"/>
              </a:spcBef>
              <a:spcAft>
                <a:spcPts val="0"/>
              </a:spcAft>
              <a:buClr>
                <a:schemeClr val="accent6">
                  <a:lumMod val="50000"/>
                </a:schemeClr>
              </a:buClr>
              <a:buSzPts val="2800"/>
              <a:buFont typeface="Wingdings" panose="05000000000000000000" pitchFamily="2" charset="2"/>
              <a:buChar char="ü"/>
            </a:pPr>
            <a:r>
              <a:rPr lang="en-US" sz="2000" b="0" i="0" u="none" dirty="0" err="1">
                <a:solidFill>
                  <a:schemeClr val="dk1"/>
                </a:solidFill>
              </a:rPr>
              <a:t>Método</a:t>
            </a:r>
            <a:r>
              <a:rPr lang="en-US" sz="2000" b="0" i="0" u="none" dirty="0">
                <a:solidFill>
                  <a:schemeClr val="dk1"/>
                </a:solidFill>
              </a:rPr>
              <a:t> </a:t>
            </a:r>
            <a:r>
              <a:rPr lang="en-US" sz="2000" b="0" i="0" u="none" dirty="0" err="1">
                <a:solidFill>
                  <a:schemeClr val="dk1"/>
                </a:solidFill>
              </a:rPr>
              <a:t>inmunoenzimático</a:t>
            </a:r>
            <a:r>
              <a:rPr lang="en-US" sz="2000" b="0" i="0" u="none" dirty="0">
                <a:solidFill>
                  <a:schemeClr val="dk1"/>
                </a:solidFill>
              </a:rPr>
              <a:t> </a:t>
            </a:r>
            <a:r>
              <a:rPr lang="en-US" sz="2000" b="0" i="0" u="none" dirty="0" err="1">
                <a:solidFill>
                  <a:schemeClr val="dk1"/>
                </a:solidFill>
              </a:rPr>
              <a:t>en</a:t>
            </a:r>
            <a:r>
              <a:rPr lang="en-US" sz="2000" b="0" i="0" u="none" dirty="0">
                <a:solidFill>
                  <a:schemeClr val="dk1"/>
                </a:solidFill>
              </a:rPr>
              <a:t> </a:t>
            </a:r>
            <a:r>
              <a:rPr lang="en-US" sz="2000" b="0" i="0" u="none" dirty="0" err="1">
                <a:solidFill>
                  <a:schemeClr val="dk1"/>
                </a:solidFill>
              </a:rPr>
              <a:t>una</a:t>
            </a:r>
            <a:r>
              <a:rPr lang="en-US" sz="2000" b="0" i="0" u="none" dirty="0">
                <a:solidFill>
                  <a:schemeClr val="dk1"/>
                </a:solidFill>
              </a:rPr>
              <a:t> </a:t>
            </a:r>
            <a:r>
              <a:rPr lang="en-US" sz="2000" b="0" i="0" u="none" dirty="0" err="1">
                <a:solidFill>
                  <a:schemeClr val="dk1"/>
                </a:solidFill>
              </a:rPr>
              <a:t>etapa</a:t>
            </a:r>
            <a:r>
              <a:rPr lang="en-US" sz="2000" b="0" i="0" u="none" dirty="0">
                <a:solidFill>
                  <a:schemeClr val="dk1"/>
                </a:solidFill>
              </a:rPr>
              <a:t> de </a:t>
            </a:r>
            <a:r>
              <a:rPr lang="en-US" sz="2000" b="0" i="0" u="none" dirty="0" err="1">
                <a:solidFill>
                  <a:schemeClr val="dk1"/>
                </a:solidFill>
              </a:rPr>
              <a:t>tipo</a:t>
            </a:r>
            <a:r>
              <a:rPr lang="en-US" sz="2000" b="0" i="0" u="none" dirty="0">
                <a:solidFill>
                  <a:schemeClr val="dk1"/>
                </a:solidFill>
              </a:rPr>
              <a:t> </a:t>
            </a:r>
            <a:r>
              <a:rPr lang="en-US" sz="2000" b="0" i="0" u="none" dirty="0" err="1">
                <a:solidFill>
                  <a:schemeClr val="dk1"/>
                </a:solidFill>
              </a:rPr>
              <a:t>sándwich</a:t>
            </a:r>
            <a:r>
              <a:rPr lang="en-US" sz="2000" b="0" i="0" u="none" dirty="0">
                <a:solidFill>
                  <a:schemeClr val="dk1"/>
                </a:solidFill>
              </a:rPr>
              <a:t>.</a:t>
            </a:r>
            <a:endParaRPr sz="2000" dirty="0"/>
          </a:p>
          <a:p>
            <a:pPr lvl="0" algn="l" rtl="0">
              <a:lnSpc>
                <a:spcPct val="80000"/>
              </a:lnSpc>
              <a:spcBef>
                <a:spcPts val="1000"/>
              </a:spcBef>
              <a:spcAft>
                <a:spcPts val="0"/>
              </a:spcAft>
              <a:buClr>
                <a:schemeClr val="accent6">
                  <a:lumMod val="50000"/>
                </a:schemeClr>
              </a:buClr>
              <a:buSzPts val="2800"/>
              <a:buFont typeface="Wingdings" panose="05000000000000000000" pitchFamily="2" charset="2"/>
              <a:buChar char="ü"/>
            </a:pPr>
            <a:r>
              <a:rPr lang="en-US" sz="2000" b="1" i="0" u="none" dirty="0">
                <a:solidFill>
                  <a:schemeClr val="dk1"/>
                </a:solidFill>
              </a:rPr>
              <a:t>Se </a:t>
            </a:r>
            <a:r>
              <a:rPr lang="en-US" sz="2000" b="1" i="0" u="none" dirty="0" err="1">
                <a:solidFill>
                  <a:schemeClr val="dk1"/>
                </a:solidFill>
              </a:rPr>
              <a:t>encuentra</a:t>
            </a:r>
            <a:r>
              <a:rPr lang="en-US" sz="2000" b="1" i="0" u="none" dirty="0">
                <a:solidFill>
                  <a:schemeClr val="dk1"/>
                </a:solidFill>
              </a:rPr>
              <a:t> </a:t>
            </a:r>
            <a:r>
              <a:rPr lang="en-US" sz="2000" b="1" i="0" u="none" dirty="0" err="1">
                <a:solidFill>
                  <a:schemeClr val="dk1"/>
                </a:solidFill>
              </a:rPr>
              <a:t>en</a:t>
            </a:r>
            <a:r>
              <a:rPr lang="en-US" sz="2000" b="1" i="0" u="none" dirty="0">
                <a:solidFill>
                  <a:schemeClr val="dk1"/>
                </a:solidFill>
              </a:rPr>
              <a:t> la </a:t>
            </a:r>
            <a:r>
              <a:rPr lang="en-US" sz="2000" b="1" i="0" u="none" dirty="0" err="1">
                <a:solidFill>
                  <a:schemeClr val="dk1"/>
                </a:solidFill>
              </a:rPr>
              <a:t>circulación</a:t>
            </a:r>
            <a:r>
              <a:rPr lang="en-US" sz="2000" b="1" i="0" u="none" dirty="0">
                <a:solidFill>
                  <a:schemeClr val="dk1"/>
                </a:solidFill>
              </a:rPr>
              <a:t> </a:t>
            </a:r>
            <a:r>
              <a:rPr lang="en-US" sz="2000" b="1" i="0" u="none" dirty="0" err="1">
                <a:solidFill>
                  <a:schemeClr val="dk1"/>
                </a:solidFill>
              </a:rPr>
              <a:t>sanguínea</a:t>
            </a:r>
            <a:r>
              <a:rPr lang="en-US" sz="2000" b="1" i="0" u="none" dirty="0">
                <a:solidFill>
                  <a:schemeClr val="dk1"/>
                </a:solidFill>
              </a:rPr>
              <a:t> </a:t>
            </a:r>
            <a:r>
              <a:rPr lang="en-US" sz="2000" b="1" i="0" u="none" dirty="0" err="1">
                <a:solidFill>
                  <a:schemeClr val="dk1"/>
                </a:solidFill>
              </a:rPr>
              <a:t>desde</a:t>
            </a:r>
            <a:r>
              <a:rPr lang="en-US" sz="2000" b="1" i="0" u="none" dirty="0">
                <a:solidFill>
                  <a:schemeClr val="dk1"/>
                </a:solidFill>
              </a:rPr>
              <a:t> </a:t>
            </a:r>
            <a:r>
              <a:rPr lang="en-US" sz="2000" b="1" i="0" u="none" dirty="0" err="1">
                <a:solidFill>
                  <a:schemeClr val="dk1"/>
                </a:solidFill>
              </a:rPr>
              <a:t>el</a:t>
            </a:r>
            <a:r>
              <a:rPr lang="en-US" sz="2000" b="1" i="0" u="none" dirty="0">
                <a:solidFill>
                  <a:schemeClr val="dk1"/>
                </a:solidFill>
              </a:rPr>
              <a:t> primer día de </a:t>
            </a:r>
            <a:r>
              <a:rPr lang="en-US" sz="2000" b="1" i="0" u="none" dirty="0" err="1">
                <a:solidFill>
                  <a:schemeClr val="dk1"/>
                </a:solidFill>
              </a:rPr>
              <a:t>inicio</a:t>
            </a:r>
            <a:r>
              <a:rPr lang="en-US" sz="2000" b="1" i="0" u="none" dirty="0">
                <a:solidFill>
                  <a:schemeClr val="dk1"/>
                </a:solidFill>
              </a:rPr>
              <a:t> de la </a:t>
            </a:r>
            <a:r>
              <a:rPr lang="en-US" sz="2000" b="1" i="0" u="none" dirty="0" err="1">
                <a:solidFill>
                  <a:schemeClr val="dk1"/>
                </a:solidFill>
              </a:rPr>
              <a:t>fiebre</a:t>
            </a:r>
            <a:r>
              <a:rPr lang="en-US" sz="2000" b="1" i="0" u="none" dirty="0">
                <a:solidFill>
                  <a:schemeClr val="dk1"/>
                </a:solidFill>
              </a:rPr>
              <a:t> hasta </a:t>
            </a:r>
            <a:r>
              <a:rPr lang="en-US" sz="2000" b="1" i="0" u="none" dirty="0" err="1">
                <a:solidFill>
                  <a:schemeClr val="dk1"/>
                </a:solidFill>
              </a:rPr>
              <a:t>aprox</a:t>
            </a:r>
            <a:r>
              <a:rPr lang="en-US" sz="2000" b="1" i="0" u="none" dirty="0">
                <a:solidFill>
                  <a:schemeClr val="dk1"/>
                </a:solidFill>
              </a:rPr>
              <a:t>. 9 días.</a:t>
            </a:r>
          </a:p>
          <a:p>
            <a:pPr lvl="0" algn="l" rtl="0">
              <a:lnSpc>
                <a:spcPct val="80000"/>
              </a:lnSpc>
              <a:spcBef>
                <a:spcPts val="1000"/>
              </a:spcBef>
              <a:spcAft>
                <a:spcPts val="0"/>
              </a:spcAft>
              <a:buClr>
                <a:schemeClr val="accent6">
                  <a:lumMod val="50000"/>
                </a:schemeClr>
              </a:buClr>
              <a:buSzPts val="2800"/>
              <a:buFont typeface="Wingdings" panose="05000000000000000000" pitchFamily="2" charset="2"/>
              <a:buChar char="ü"/>
            </a:pPr>
            <a:r>
              <a:rPr lang="en-US" sz="2000" b="1" dirty="0">
                <a:solidFill>
                  <a:schemeClr val="dk1"/>
                </a:solidFill>
              </a:rPr>
              <a:t>IMPORTANTE PARA COMPLEMENTAR CON LA PCR</a:t>
            </a:r>
          </a:p>
          <a:p>
            <a:pPr lvl="0" algn="l" rtl="0">
              <a:lnSpc>
                <a:spcPct val="80000"/>
              </a:lnSpc>
              <a:spcBef>
                <a:spcPts val="1000"/>
              </a:spcBef>
              <a:spcAft>
                <a:spcPts val="0"/>
              </a:spcAft>
              <a:buClr>
                <a:schemeClr val="accent6">
                  <a:lumMod val="50000"/>
                </a:schemeClr>
              </a:buClr>
              <a:buSzPts val="2800"/>
              <a:buFont typeface="Wingdings" panose="05000000000000000000" pitchFamily="2" charset="2"/>
              <a:buChar char="ü"/>
            </a:pPr>
            <a:r>
              <a:rPr lang="en-US" sz="2000" b="1" dirty="0">
                <a:solidFill>
                  <a:schemeClr val="dk1"/>
                </a:solidFill>
              </a:rPr>
              <a:t>NO hay </a:t>
            </a:r>
            <a:r>
              <a:rPr lang="en-US" sz="2000" b="1" dirty="0" err="1">
                <a:solidFill>
                  <a:schemeClr val="dk1"/>
                </a:solidFill>
              </a:rPr>
              <a:t>falsos</a:t>
            </a:r>
            <a:r>
              <a:rPr lang="en-US" sz="2000" b="1" dirty="0">
                <a:solidFill>
                  <a:schemeClr val="dk1"/>
                </a:solidFill>
              </a:rPr>
              <a:t> </a:t>
            </a:r>
            <a:r>
              <a:rPr lang="en-US" sz="2000" b="1" dirty="0" err="1">
                <a:solidFill>
                  <a:schemeClr val="dk1"/>
                </a:solidFill>
              </a:rPr>
              <a:t>positivos</a:t>
            </a:r>
            <a:r>
              <a:rPr lang="en-US" sz="2000" b="1" dirty="0">
                <a:solidFill>
                  <a:schemeClr val="dk1"/>
                </a:solidFill>
              </a:rPr>
              <a:t>. </a:t>
            </a:r>
          </a:p>
          <a:p>
            <a:pPr lvl="0" algn="l" rtl="0">
              <a:lnSpc>
                <a:spcPct val="80000"/>
              </a:lnSpc>
              <a:spcBef>
                <a:spcPts val="1000"/>
              </a:spcBef>
              <a:spcAft>
                <a:spcPts val="0"/>
              </a:spcAft>
              <a:buClr>
                <a:schemeClr val="accent6">
                  <a:lumMod val="50000"/>
                </a:schemeClr>
              </a:buClr>
              <a:buSzPts val="2800"/>
              <a:buFont typeface="Wingdings" panose="05000000000000000000" pitchFamily="2" charset="2"/>
              <a:buChar char="ü"/>
            </a:pPr>
            <a:r>
              <a:rPr lang="en-US" sz="2000" b="1" dirty="0" err="1">
                <a:solidFill>
                  <a:schemeClr val="dk1"/>
                </a:solidFill>
              </a:rPr>
              <a:t>Falsos</a:t>
            </a:r>
            <a:r>
              <a:rPr lang="en-US" sz="2000" b="1" dirty="0">
                <a:solidFill>
                  <a:schemeClr val="dk1"/>
                </a:solidFill>
              </a:rPr>
              <a:t> </a:t>
            </a:r>
            <a:r>
              <a:rPr lang="en-US" sz="2000" b="1" dirty="0" err="1">
                <a:solidFill>
                  <a:schemeClr val="dk1"/>
                </a:solidFill>
              </a:rPr>
              <a:t>negativos</a:t>
            </a:r>
            <a:r>
              <a:rPr lang="en-US" sz="2000" b="1" dirty="0">
                <a:solidFill>
                  <a:schemeClr val="dk1"/>
                </a:solidFill>
              </a:rPr>
              <a:t> </a:t>
            </a:r>
            <a:r>
              <a:rPr lang="en-US" sz="2000" b="1" dirty="0" err="1">
                <a:solidFill>
                  <a:schemeClr val="dk1"/>
                </a:solidFill>
              </a:rPr>
              <a:t>en</a:t>
            </a:r>
            <a:r>
              <a:rPr lang="en-US" sz="2000" b="1" dirty="0">
                <a:solidFill>
                  <a:schemeClr val="dk1"/>
                </a:solidFill>
              </a:rPr>
              <a:t> </a:t>
            </a:r>
            <a:r>
              <a:rPr lang="en-US" sz="2000" b="1" dirty="0" err="1">
                <a:solidFill>
                  <a:schemeClr val="dk1"/>
                </a:solidFill>
              </a:rPr>
              <a:t>muestras</a:t>
            </a:r>
            <a:r>
              <a:rPr lang="en-US" sz="2000" b="1" dirty="0">
                <a:solidFill>
                  <a:schemeClr val="dk1"/>
                </a:solidFill>
              </a:rPr>
              <a:t> </a:t>
            </a:r>
            <a:r>
              <a:rPr lang="en-US" sz="2000" b="1" dirty="0" err="1">
                <a:solidFill>
                  <a:schemeClr val="dk1"/>
                </a:solidFill>
              </a:rPr>
              <a:t>tempranas</a:t>
            </a:r>
            <a:r>
              <a:rPr lang="en-US" sz="2000" b="1" dirty="0">
                <a:solidFill>
                  <a:schemeClr val="dk1"/>
                </a:solidFill>
              </a:rPr>
              <a:t> o </a:t>
            </a:r>
            <a:r>
              <a:rPr lang="en-US" sz="2000" b="1" dirty="0" err="1">
                <a:solidFill>
                  <a:schemeClr val="dk1"/>
                </a:solidFill>
              </a:rPr>
              <a:t>tardías</a:t>
            </a:r>
            <a:endParaRPr sz="2000" dirty="0"/>
          </a:p>
        </p:txBody>
      </p:sp>
      <p:pic>
        <p:nvPicPr>
          <p:cNvPr id="457" name="Google Shape;457;p47"/>
          <p:cNvPicPr preferRelativeResize="0"/>
          <p:nvPr/>
        </p:nvPicPr>
        <p:blipFill rotWithShape="1">
          <a:blip r:embed="rId4">
            <a:alphaModFix/>
          </a:blip>
          <a:srcRect/>
          <a:stretch/>
        </p:blipFill>
        <p:spPr>
          <a:xfrm>
            <a:off x="0" y="0"/>
            <a:ext cx="3221037" cy="6857999"/>
          </a:xfrm>
          <a:prstGeom prst="rect">
            <a:avLst/>
          </a:prstGeom>
          <a:noFill/>
          <a:ln w="34925" cap="flat" cmpd="sng">
            <a:solidFill>
              <a:schemeClr val="dk2"/>
            </a:solidFill>
            <a:prstDash val="solid"/>
            <a:miter lim="800000"/>
            <a:headEnd type="none" w="sm" len="sm"/>
            <a:tailEnd type="none" w="sm" len="sm"/>
          </a:ln>
        </p:spPr>
      </p:pic>
      <p:pic>
        <p:nvPicPr>
          <p:cNvPr id="459" name="Google Shape;459;p47" descr="http://www.nature.com/scitable/content/ne0000/ne0000/ne0000/ne0000/22401449/F2_dengue_1_2.jpg"/>
          <p:cNvPicPr preferRelativeResize="0"/>
          <p:nvPr/>
        </p:nvPicPr>
        <p:blipFill rotWithShape="1">
          <a:blip r:embed="rId5">
            <a:alphaModFix/>
          </a:blip>
          <a:srcRect/>
          <a:stretch/>
        </p:blipFill>
        <p:spPr>
          <a:xfrm>
            <a:off x="3588754" y="5327241"/>
            <a:ext cx="5488376" cy="1223386"/>
          </a:xfrm>
          <a:prstGeom prst="rect">
            <a:avLst/>
          </a:prstGeom>
          <a:noFill/>
          <a:ln>
            <a:noFill/>
          </a:ln>
        </p:spPr>
      </p:pic>
      <p:sp>
        <p:nvSpPr>
          <p:cNvPr id="460" name="Google Shape;460;p47"/>
          <p:cNvSpPr/>
          <p:nvPr/>
        </p:nvSpPr>
        <p:spPr>
          <a:xfrm>
            <a:off x="5111646" y="5771356"/>
            <a:ext cx="434715" cy="599606"/>
          </a:xfrm>
          <a:prstGeom prst="ellipse">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Dengue Test Kit - Wholesaler &amp; Wholesale Dealers in India">
            <a:extLst>
              <a:ext uri="{FF2B5EF4-FFF2-40B4-BE49-F238E27FC236}">
                <a16:creationId xmlns:a16="http://schemas.microsoft.com/office/drawing/2014/main" id="{AC6C6002-4688-C6BC-9E95-E0896127AB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99" r="-2" b="14285"/>
          <a:stretch/>
        </p:blipFill>
        <p:spPr bwMode="auto">
          <a:xfrm>
            <a:off x="0" y="466162"/>
            <a:ext cx="5015258" cy="3937502"/>
          </a:xfrm>
          <a:custGeom>
            <a:avLst/>
            <a:gdLst/>
            <a:ahLst/>
            <a:cxnLst/>
            <a:rect l="l" t="t" r="r" b="b"/>
            <a:pathLst>
              <a:path w="5615867" h="3937502">
                <a:moveTo>
                  <a:pt x="0" y="0"/>
                </a:moveTo>
                <a:lnTo>
                  <a:pt x="5615867" y="0"/>
                </a:lnTo>
                <a:lnTo>
                  <a:pt x="5615867" y="3592995"/>
                </a:lnTo>
                <a:lnTo>
                  <a:pt x="5526768" y="3592995"/>
                </a:lnTo>
                <a:lnTo>
                  <a:pt x="5297516" y="3589699"/>
                </a:lnTo>
                <a:lnTo>
                  <a:pt x="5072759" y="3584753"/>
                </a:lnTo>
                <a:lnTo>
                  <a:pt x="4850251" y="3580082"/>
                </a:lnTo>
                <a:lnTo>
                  <a:pt x="4632236" y="3574861"/>
                </a:lnTo>
                <a:lnTo>
                  <a:pt x="4415345" y="3566894"/>
                </a:lnTo>
                <a:lnTo>
                  <a:pt x="4201828" y="3558376"/>
                </a:lnTo>
                <a:lnTo>
                  <a:pt x="3992803" y="3550683"/>
                </a:lnTo>
                <a:lnTo>
                  <a:pt x="3584870" y="3528977"/>
                </a:lnTo>
                <a:lnTo>
                  <a:pt x="3193793" y="3505898"/>
                </a:lnTo>
                <a:lnTo>
                  <a:pt x="2818449" y="3481719"/>
                </a:lnTo>
                <a:lnTo>
                  <a:pt x="2463334" y="3455068"/>
                </a:lnTo>
                <a:lnTo>
                  <a:pt x="2123952" y="3427317"/>
                </a:lnTo>
                <a:lnTo>
                  <a:pt x="1809292" y="3397369"/>
                </a:lnTo>
                <a:lnTo>
                  <a:pt x="1513738" y="3367971"/>
                </a:lnTo>
                <a:lnTo>
                  <a:pt x="1241781" y="3338572"/>
                </a:lnTo>
                <a:lnTo>
                  <a:pt x="992302" y="3310822"/>
                </a:lnTo>
                <a:lnTo>
                  <a:pt x="770916" y="3284445"/>
                </a:lnTo>
                <a:lnTo>
                  <a:pt x="570883" y="3259442"/>
                </a:lnTo>
                <a:lnTo>
                  <a:pt x="402316" y="3238561"/>
                </a:lnTo>
                <a:lnTo>
                  <a:pt x="260719" y="3218778"/>
                </a:lnTo>
                <a:lnTo>
                  <a:pt x="66304" y="3190479"/>
                </a:lnTo>
                <a:lnTo>
                  <a:pt x="1" y="3180862"/>
                </a:lnTo>
                <a:lnTo>
                  <a:pt x="1" y="3937502"/>
                </a:lnTo>
                <a:lnTo>
                  <a:pt x="0" y="3937502"/>
                </a:lnTo>
                <a:close/>
              </a:path>
            </a:pathLst>
          </a:cu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004E5809-6A7E-FFFE-B572-F490757F4990}"/>
              </a:ext>
            </a:extLst>
          </p:cNvPr>
          <p:cNvPicPr>
            <a:picLocks noChangeAspect="1"/>
          </p:cNvPicPr>
          <p:nvPr/>
        </p:nvPicPr>
        <p:blipFill rotWithShape="1">
          <a:blip r:embed="rId3"/>
          <a:srcRect r="3" b="1688"/>
          <a:stretch/>
        </p:blipFill>
        <p:spPr>
          <a:xfrm>
            <a:off x="4461955" y="466161"/>
            <a:ext cx="7296657" cy="3937502"/>
          </a:xfrm>
          <a:custGeom>
            <a:avLst/>
            <a:gdLst/>
            <a:ahLst/>
            <a:cxnLst/>
            <a:rect l="l" t="t" r="r" b="b"/>
            <a:pathLst>
              <a:path w="5625013" h="3594644">
                <a:moveTo>
                  <a:pt x="0" y="0"/>
                </a:moveTo>
                <a:lnTo>
                  <a:pt x="5625013" y="0"/>
                </a:lnTo>
                <a:lnTo>
                  <a:pt x="5625013" y="3182785"/>
                </a:lnTo>
                <a:lnTo>
                  <a:pt x="5369916" y="3223724"/>
                </a:lnTo>
                <a:lnTo>
                  <a:pt x="5115940" y="3262739"/>
                </a:lnTo>
                <a:lnTo>
                  <a:pt x="4860842" y="3300930"/>
                </a:lnTo>
                <a:lnTo>
                  <a:pt x="4604619" y="3333626"/>
                </a:lnTo>
                <a:lnTo>
                  <a:pt x="4349520" y="3366596"/>
                </a:lnTo>
                <a:lnTo>
                  <a:pt x="4093297" y="3397369"/>
                </a:lnTo>
                <a:lnTo>
                  <a:pt x="3840446" y="3423746"/>
                </a:lnTo>
                <a:lnTo>
                  <a:pt x="3584223" y="3448748"/>
                </a:lnTo>
                <a:lnTo>
                  <a:pt x="3329125" y="3471553"/>
                </a:lnTo>
                <a:lnTo>
                  <a:pt x="3078521" y="3491336"/>
                </a:lnTo>
                <a:lnTo>
                  <a:pt x="2824547" y="3511118"/>
                </a:lnTo>
                <a:lnTo>
                  <a:pt x="2573942" y="3527604"/>
                </a:lnTo>
                <a:lnTo>
                  <a:pt x="2323339" y="3540517"/>
                </a:lnTo>
                <a:lnTo>
                  <a:pt x="2073860" y="3553980"/>
                </a:lnTo>
                <a:lnTo>
                  <a:pt x="1826627" y="3565245"/>
                </a:lnTo>
                <a:lnTo>
                  <a:pt x="1581642" y="3573213"/>
                </a:lnTo>
                <a:lnTo>
                  <a:pt x="1336657" y="3580082"/>
                </a:lnTo>
                <a:lnTo>
                  <a:pt x="1093921" y="3586676"/>
                </a:lnTo>
                <a:lnTo>
                  <a:pt x="854555" y="3589699"/>
                </a:lnTo>
                <a:lnTo>
                  <a:pt x="615189" y="3592995"/>
                </a:lnTo>
                <a:lnTo>
                  <a:pt x="379194" y="3594644"/>
                </a:lnTo>
                <a:lnTo>
                  <a:pt x="145448" y="3592995"/>
                </a:lnTo>
                <a:lnTo>
                  <a:pt x="0" y="3592995"/>
                </a:lnTo>
                <a:close/>
              </a:path>
            </a:pathLst>
          </a:custGeom>
        </p:spPr>
      </p:pic>
      <p:sp>
        <p:nvSpPr>
          <p:cNvPr id="1040"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042" name="Freeform: Shape 1041">
            <a:extLst>
              <a:ext uri="{FF2B5EF4-FFF2-40B4-BE49-F238E27FC236}">
                <a16:creationId xmlns:a16="http://schemas.microsoft.com/office/drawing/2014/main" id="{D36F3EEA-55D4-4677-80E7-92D00B8F34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44"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s-AR"/>
          </a:p>
        </p:txBody>
      </p:sp>
      <p:sp>
        <p:nvSpPr>
          <p:cNvPr id="2" name="Título 1">
            <a:extLst>
              <a:ext uri="{FF2B5EF4-FFF2-40B4-BE49-F238E27FC236}">
                <a16:creationId xmlns:a16="http://schemas.microsoft.com/office/drawing/2014/main" id="{135243FA-A5BE-25C5-D6A1-24809478F8B2}"/>
              </a:ext>
            </a:extLst>
          </p:cNvPr>
          <p:cNvSpPr>
            <a:spLocks noGrp="1"/>
          </p:cNvSpPr>
          <p:nvPr>
            <p:ph type="title"/>
          </p:nvPr>
        </p:nvSpPr>
        <p:spPr>
          <a:xfrm>
            <a:off x="642913" y="4110824"/>
            <a:ext cx="5015258" cy="1908975"/>
          </a:xfrm>
        </p:spPr>
        <p:txBody>
          <a:bodyPr>
            <a:normAutofit/>
          </a:bodyPr>
          <a:lstStyle/>
          <a:p>
            <a:r>
              <a:rPr lang="es-AR" dirty="0">
                <a:solidFill>
                  <a:schemeClr val="accent2">
                    <a:lumMod val="20000"/>
                    <a:lumOff val="80000"/>
                  </a:schemeClr>
                </a:solidFill>
              </a:rPr>
              <a:t>TEST RÁPIDOS</a:t>
            </a:r>
          </a:p>
        </p:txBody>
      </p:sp>
      <p:sp>
        <p:nvSpPr>
          <p:cNvPr id="3" name="Marcador de contenido 2">
            <a:extLst>
              <a:ext uri="{FF2B5EF4-FFF2-40B4-BE49-F238E27FC236}">
                <a16:creationId xmlns:a16="http://schemas.microsoft.com/office/drawing/2014/main" id="{847521F4-CE52-EA51-422B-C9D5EB1892E2}"/>
              </a:ext>
            </a:extLst>
          </p:cNvPr>
          <p:cNvSpPr>
            <a:spLocks noGrp="1"/>
          </p:cNvSpPr>
          <p:nvPr>
            <p:ph idx="1"/>
          </p:nvPr>
        </p:nvSpPr>
        <p:spPr>
          <a:xfrm>
            <a:off x="3918857" y="3954006"/>
            <a:ext cx="7796059" cy="2231696"/>
          </a:xfrm>
        </p:spPr>
        <p:txBody>
          <a:bodyPr anchor="ctr">
            <a:normAutofit/>
          </a:bodyPr>
          <a:lstStyle/>
          <a:p>
            <a:pPr>
              <a:lnSpc>
                <a:spcPct val="90000"/>
              </a:lnSpc>
            </a:pPr>
            <a:r>
              <a:rPr lang="es-MX" sz="1200" dirty="0">
                <a:solidFill>
                  <a:schemeClr val="tx1"/>
                </a:solidFill>
              </a:rPr>
              <a:t>Presentan una sensibilidad baja. </a:t>
            </a:r>
          </a:p>
          <a:p>
            <a:pPr>
              <a:lnSpc>
                <a:spcPct val="90000"/>
              </a:lnSpc>
            </a:pPr>
            <a:r>
              <a:rPr lang="es-MX" sz="1200" dirty="0">
                <a:solidFill>
                  <a:schemeClr val="tx1"/>
                </a:solidFill>
              </a:rPr>
              <a:t>Existen presentaciones que permiten la detección simultánea de NS1 e IgM o IgG específicas de DENV.</a:t>
            </a:r>
          </a:p>
          <a:p>
            <a:pPr>
              <a:lnSpc>
                <a:spcPct val="90000"/>
              </a:lnSpc>
            </a:pPr>
            <a:r>
              <a:rPr lang="es-MX" sz="1200" dirty="0">
                <a:solidFill>
                  <a:schemeClr val="tx1"/>
                </a:solidFill>
              </a:rPr>
              <a:t>No son consideradas pruebas diagnósticas confirmatorias. </a:t>
            </a:r>
          </a:p>
          <a:p>
            <a:pPr>
              <a:lnSpc>
                <a:spcPct val="90000"/>
              </a:lnSpc>
            </a:pPr>
            <a:r>
              <a:rPr lang="es-MX" sz="1200" dirty="0">
                <a:solidFill>
                  <a:schemeClr val="tx1"/>
                </a:solidFill>
              </a:rPr>
              <a:t>No son recomendables en zonas sin circulación autóctona de DENV comprobada ni durante los períodos </a:t>
            </a:r>
            <a:r>
              <a:rPr lang="es-MX" sz="1200" dirty="0" err="1">
                <a:solidFill>
                  <a:schemeClr val="tx1"/>
                </a:solidFill>
              </a:rPr>
              <a:t>inter-epidémicos</a:t>
            </a:r>
            <a:r>
              <a:rPr lang="es-MX" sz="1200" dirty="0">
                <a:solidFill>
                  <a:schemeClr val="tx1"/>
                </a:solidFill>
              </a:rPr>
              <a:t>. </a:t>
            </a:r>
          </a:p>
          <a:p>
            <a:pPr>
              <a:lnSpc>
                <a:spcPct val="90000"/>
              </a:lnSpc>
            </a:pPr>
            <a:r>
              <a:rPr lang="es-MX" sz="1200" dirty="0">
                <a:solidFill>
                  <a:schemeClr val="tx1"/>
                </a:solidFill>
              </a:rPr>
              <a:t>Su uso es de gran utilidad durante los brotes epidémicos en áreas con circulación confirmada de DENV.</a:t>
            </a:r>
            <a:endParaRPr lang="es-AR" sz="1200" dirty="0">
              <a:solidFill>
                <a:schemeClr val="tx1"/>
              </a:solidFill>
            </a:endParaRPr>
          </a:p>
        </p:txBody>
      </p:sp>
      <p:sp>
        <p:nvSpPr>
          <p:cNvPr id="7" name="Elipse 6">
            <a:extLst>
              <a:ext uri="{FF2B5EF4-FFF2-40B4-BE49-F238E27FC236}">
                <a16:creationId xmlns:a16="http://schemas.microsoft.com/office/drawing/2014/main" id="{2E19FF04-4D1B-22F3-5D28-F298E86AB41F}"/>
              </a:ext>
            </a:extLst>
          </p:cNvPr>
          <p:cNvSpPr/>
          <p:nvPr/>
        </p:nvSpPr>
        <p:spPr>
          <a:xfrm>
            <a:off x="4327225" y="2014539"/>
            <a:ext cx="2018979" cy="8143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Tree>
    <p:extLst>
      <p:ext uri="{BB962C8B-B14F-4D97-AF65-F5344CB8AC3E}">
        <p14:creationId xmlns:p14="http://schemas.microsoft.com/office/powerpoint/2010/main" val="4067643504"/>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8"/>
          <p:cNvSpPr txBox="1">
            <a:spLocks noGrp="1"/>
          </p:cNvSpPr>
          <p:nvPr>
            <p:ph type="title"/>
          </p:nvPr>
        </p:nvSpPr>
        <p:spPr>
          <a:xfrm>
            <a:off x="666242" y="589719"/>
            <a:ext cx="8912225" cy="12811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400" b="0" i="0" u="none" dirty="0">
                <a:solidFill>
                  <a:schemeClr val="accent2">
                    <a:lumMod val="20000"/>
                    <a:lumOff val="80000"/>
                  </a:schemeClr>
                </a:solidFill>
              </a:rPr>
              <a:t>MÉTODOS INDIRECTOS</a:t>
            </a:r>
            <a:endParaRPr dirty="0">
              <a:solidFill>
                <a:schemeClr val="accent2">
                  <a:lumMod val="20000"/>
                  <a:lumOff val="80000"/>
                </a:schemeClr>
              </a:solidFill>
            </a:endParaRPr>
          </a:p>
        </p:txBody>
      </p:sp>
      <p:sp>
        <p:nvSpPr>
          <p:cNvPr id="466" name="Google Shape;466;p48"/>
          <p:cNvSpPr txBox="1">
            <a:spLocks noGrp="1"/>
          </p:cNvSpPr>
          <p:nvPr>
            <p:ph idx="1"/>
          </p:nvPr>
        </p:nvSpPr>
        <p:spPr>
          <a:xfrm>
            <a:off x="6845607" y="2928285"/>
            <a:ext cx="4383087" cy="3188996"/>
          </a:xfrm>
          <a:prstGeom prst="rect">
            <a:avLst/>
          </a:prstGeom>
          <a:noFill/>
          <a:ln>
            <a:solidFill>
              <a:schemeClr val="accent1">
                <a:lumMod val="60000"/>
                <a:lumOff val="40000"/>
              </a:schemeClr>
            </a:solid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7C7C7C"/>
              </a:buClr>
              <a:buSzPts val="2800"/>
              <a:buFont typeface="Arial"/>
              <a:buNone/>
            </a:pPr>
            <a:r>
              <a:rPr lang="en-US" sz="2800" b="1" dirty="0">
                <a:solidFill>
                  <a:schemeClr val="accent2"/>
                </a:solidFill>
                <a:latin typeface="Calibri"/>
                <a:ea typeface="Calibri"/>
                <a:cs typeface="Calibri"/>
                <a:sym typeface="Calibri"/>
              </a:rPr>
              <a:t>MUESTRAS</a:t>
            </a:r>
            <a:r>
              <a:rPr lang="en-US" sz="2800" b="1" i="0" u="none" dirty="0">
                <a:solidFill>
                  <a:schemeClr val="accent2"/>
                </a:solidFill>
                <a:latin typeface="Calibri"/>
                <a:ea typeface="Calibri"/>
                <a:cs typeface="Calibri"/>
                <a:sym typeface="Calibri"/>
              </a:rPr>
              <a:t> </a:t>
            </a:r>
            <a:r>
              <a:rPr lang="en-US" sz="2800" b="1" i="0" u="none" dirty="0" err="1">
                <a:solidFill>
                  <a:schemeClr val="accent2"/>
                </a:solidFill>
                <a:latin typeface="Calibri"/>
                <a:ea typeface="Calibri"/>
                <a:cs typeface="Calibri"/>
                <a:sym typeface="Calibri"/>
              </a:rPr>
              <a:t>tomadas</a:t>
            </a:r>
            <a:r>
              <a:rPr lang="en-US" sz="2800" b="1" i="0" u="none" dirty="0">
                <a:solidFill>
                  <a:schemeClr val="accent2"/>
                </a:solidFill>
                <a:latin typeface="Calibri"/>
                <a:ea typeface="Calibri"/>
                <a:cs typeface="Calibri"/>
                <a:sym typeface="Calibri"/>
              </a:rPr>
              <a:t> </a:t>
            </a:r>
            <a:r>
              <a:rPr lang="en-US" sz="2800" b="1" i="0" u="none" dirty="0" err="1">
                <a:solidFill>
                  <a:schemeClr val="accent2"/>
                </a:solidFill>
                <a:latin typeface="Calibri"/>
                <a:ea typeface="Calibri"/>
                <a:cs typeface="Calibri"/>
                <a:sym typeface="Calibri"/>
              </a:rPr>
              <a:t>después</a:t>
            </a:r>
            <a:r>
              <a:rPr lang="en-US" sz="2800" b="1" i="0" u="none" dirty="0">
                <a:solidFill>
                  <a:schemeClr val="accent2"/>
                </a:solidFill>
                <a:latin typeface="Calibri"/>
                <a:ea typeface="Calibri"/>
                <a:cs typeface="Calibri"/>
                <a:sym typeface="Calibri"/>
              </a:rPr>
              <a:t> de 5/8 días de </a:t>
            </a:r>
            <a:r>
              <a:rPr lang="en-US" sz="2800" b="1" i="0" u="none" dirty="0" err="1">
                <a:solidFill>
                  <a:schemeClr val="accent2"/>
                </a:solidFill>
                <a:latin typeface="Calibri"/>
                <a:ea typeface="Calibri"/>
                <a:cs typeface="Calibri"/>
                <a:sym typeface="Calibri"/>
              </a:rPr>
              <a:t>iniciados</a:t>
            </a:r>
            <a:r>
              <a:rPr lang="en-US" sz="2800" b="1" i="0" u="none" dirty="0">
                <a:solidFill>
                  <a:schemeClr val="accent2"/>
                </a:solidFill>
                <a:latin typeface="Calibri"/>
                <a:ea typeface="Calibri"/>
                <a:cs typeface="Calibri"/>
                <a:sym typeface="Calibri"/>
              </a:rPr>
              <a:t> </a:t>
            </a:r>
            <a:r>
              <a:rPr lang="en-US" sz="2800" b="1" i="0" u="none" dirty="0" err="1">
                <a:solidFill>
                  <a:schemeClr val="accent2"/>
                </a:solidFill>
                <a:latin typeface="Calibri"/>
                <a:ea typeface="Calibri"/>
                <a:cs typeface="Calibri"/>
                <a:sym typeface="Calibri"/>
              </a:rPr>
              <a:t>los</a:t>
            </a:r>
            <a:r>
              <a:rPr lang="en-US" sz="2800" b="1" i="0" u="none" dirty="0">
                <a:solidFill>
                  <a:schemeClr val="accent2"/>
                </a:solidFill>
                <a:latin typeface="Calibri"/>
                <a:ea typeface="Calibri"/>
                <a:cs typeface="Calibri"/>
                <a:sym typeface="Calibri"/>
              </a:rPr>
              <a:t> </a:t>
            </a:r>
            <a:r>
              <a:rPr lang="en-US" sz="2800" b="1" i="0" u="none" dirty="0" err="1">
                <a:solidFill>
                  <a:schemeClr val="accent2"/>
                </a:solidFill>
                <a:latin typeface="Calibri"/>
                <a:ea typeface="Calibri"/>
                <a:cs typeface="Calibri"/>
                <a:sym typeface="Calibri"/>
              </a:rPr>
              <a:t>síntomas</a:t>
            </a:r>
            <a:r>
              <a:rPr lang="en-US" sz="2800" b="1" i="0" u="none" dirty="0">
                <a:solidFill>
                  <a:schemeClr val="accent2"/>
                </a:solidFill>
                <a:latin typeface="Calibri"/>
                <a:ea typeface="Calibri"/>
                <a:cs typeface="Calibri"/>
                <a:sym typeface="Calibri"/>
              </a:rPr>
              <a:t>.</a:t>
            </a:r>
            <a:endParaRPr dirty="0">
              <a:solidFill>
                <a:schemeClr val="accent2"/>
              </a:solidFill>
            </a:endParaRPr>
          </a:p>
          <a:p>
            <a:pPr marL="0" marR="0" lvl="0" indent="0" algn="ctr" rtl="0">
              <a:lnSpc>
                <a:spcPct val="90000"/>
              </a:lnSpc>
              <a:spcBef>
                <a:spcPts val="1000"/>
              </a:spcBef>
              <a:spcAft>
                <a:spcPts val="0"/>
              </a:spcAft>
              <a:buClr>
                <a:schemeClr val="dk1"/>
              </a:buClr>
              <a:buSzPts val="2800"/>
              <a:buFont typeface="Arial"/>
              <a:buNone/>
            </a:pPr>
            <a:endParaRPr sz="2800" b="1" i="0" u="none" dirty="0">
              <a:solidFill>
                <a:srgbClr val="7C7C7C"/>
              </a:solidFill>
              <a:latin typeface="Calibri"/>
              <a:ea typeface="Calibri"/>
              <a:cs typeface="Calibri"/>
              <a:sym typeface="Calibri"/>
            </a:endParaRPr>
          </a:p>
          <a:p>
            <a:pPr marL="0" marR="0" lvl="0" indent="-177800" algn="l" rtl="0">
              <a:lnSpc>
                <a:spcPct val="90000"/>
              </a:lnSpc>
              <a:spcBef>
                <a:spcPts val="1000"/>
              </a:spcBef>
              <a:spcAft>
                <a:spcPts val="0"/>
              </a:spcAft>
              <a:buClr>
                <a:srgbClr val="A5A5A5"/>
              </a:buClr>
              <a:buSzPts val="2800"/>
              <a:buFont typeface="Arial"/>
              <a:buChar char="-"/>
            </a:pPr>
            <a:r>
              <a:rPr lang="en-US" sz="2800" b="0" i="0" u="none" dirty="0">
                <a:solidFill>
                  <a:srgbClr val="404040"/>
                </a:solidFill>
                <a:latin typeface="Calibri"/>
                <a:ea typeface="Calibri"/>
                <a:cs typeface="Calibri"/>
                <a:sym typeface="Calibri"/>
              </a:rPr>
              <a:t>RESULTADO POSITIVO </a:t>
            </a:r>
            <a:r>
              <a:rPr lang="en-US" sz="2800" b="0" i="0" u="none" dirty="0" err="1">
                <a:solidFill>
                  <a:srgbClr val="404040"/>
                </a:solidFill>
                <a:latin typeface="Calibri"/>
                <a:ea typeface="Calibri"/>
                <a:cs typeface="Calibri"/>
                <a:sym typeface="Calibri"/>
              </a:rPr>
              <a:t>confirma</a:t>
            </a:r>
            <a:r>
              <a:rPr lang="en-US" sz="2800" b="0" i="0" u="none" dirty="0">
                <a:solidFill>
                  <a:srgbClr val="404040"/>
                </a:solidFill>
                <a:latin typeface="Calibri"/>
                <a:ea typeface="Calibri"/>
                <a:cs typeface="Calibri"/>
                <a:sym typeface="Calibri"/>
              </a:rPr>
              <a:t> la </a:t>
            </a:r>
            <a:r>
              <a:rPr lang="en-US" sz="2800" b="0" i="0" u="none" dirty="0" err="1">
                <a:solidFill>
                  <a:srgbClr val="404040"/>
                </a:solidFill>
                <a:latin typeface="Calibri"/>
                <a:ea typeface="Calibri"/>
                <a:cs typeface="Calibri"/>
                <a:sym typeface="Calibri"/>
              </a:rPr>
              <a:t>infección</a:t>
            </a:r>
            <a:r>
              <a:rPr lang="en-US" sz="2800" dirty="0">
                <a:solidFill>
                  <a:srgbClr val="404040"/>
                </a:solidFill>
                <a:latin typeface="Calibri"/>
                <a:ea typeface="Calibri"/>
                <a:cs typeface="Calibri"/>
                <a:sym typeface="Calibri"/>
              </a:rPr>
              <a:t>.</a:t>
            </a:r>
            <a:endParaRPr dirty="0"/>
          </a:p>
        </p:txBody>
      </p:sp>
      <p:grpSp>
        <p:nvGrpSpPr>
          <p:cNvPr id="467" name="Google Shape;467;p48"/>
          <p:cNvGrpSpPr/>
          <p:nvPr/>
        </p:nvGrpSpPr>
        <p:grpSpPr>
          <a:xfrm>
            <a:off x="1307795" y="2522256"/>
            <a:ext cx="4644390" cy="4038600"/>
            <a:chOff x="2614136" y="0"/>
            <a:chExt cx="4644390" cy="4038600"/>
          </a:xfrm>
        </p:grpSpPr>
        <p:sp>
          <p:nvSpPr>
            <p:cNvPr id="468" name="Google Shape;468;p48"/>
            <p:cNvSpPr/>
            <p:nvPr/>
          </p:nvSpPr>
          <p:spPr>
            <a:xfrm>
              <a:off x="2614136" y="0"/>
              <a:ext cx="4038600" cy="4038600"/>
            </a:xfrm>
            <a:prstGeom prst="triangle">
              <a:avLst>
                <a:gd name="adj" fmla="val 50000"/>
              </a:avLst>
            </a:prstGeom>
            <a:solidFill>
              <a:schemeClr val="accent1">
                <a:alpha val="89803"/>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8"/>
            <p:cNvSpPr/>
            <p:nvPr/>
          </p:nvSpPr>
          <p:spPr>
            <a:xfrm>
              <a:off x="4633436" y="406029"/>
              <a:ext cx="2625090" cy="956012"/>
            </a:xfrm>
            <a:prstGeom prst="roundRect">
              <a:avLst>
                <a:gd name="adj" fmla="val 16667"/>
              </a:avLst>
            </a:prstGeom>
            <a:solidFill>
              <a:schemeClr val="lt1">
                <a:alpha val="89803"/>
              </a:schemeClr>
            </a:solidFill>
            <a:ln w="19050" cap="flat" cmpd="sng">
              <a:solidFill>
                <a:schemeClr val="accent2">
                  <a:alpha val="8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8"/>
            <p:cNvSpPr txBox="1"/>
            <p:nvPr/>
          </p:nvSpPr>
          <p:spPr>
            <a:xfrm>
              <a:off x="4680105" y="452698"/>
              <a:ext cx="2531752" cy="862674"/>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Corbel"/>
                <a:buNone/>
              </a:pPr>
              <a:r>
                <a:rPr lang="en-US" sz="1900" b="1">
                  <a:solidFill>
                    <a:schemeClr val="dk1"/>
                  </a:solidFill>
                  <a:latin typeface="Corbel"/>
                  <a:ea typeface="Corbel"/>
                  <a:cs typeface="Corbel"/>
                  <a:sym typeface="Corbel"/>
                </a:rPr>
                <a:t>DETECCIÓN DE ANTICUERPOS IGM </a:t>
              </a:r>
              <a:endParaRPr sz="1900" b="1">
                <a:solidFill>
                  <a:schemeClr val="dk1"/>
                </a:solidFill>
                <a:latin typeface="Corbel"/>
                <a:ea typeface="Corbel"/>
                <a:cs typeface="Corbel"/>
                <a:sym typeface="Corbel"/>
              </a:endParaRPr>
            </a:p>
          </p:txBody>
        </p:sp>
        <p:sp>
          <p:nvSpPr>
            <p:cNvPr id="471" name="Google Shape;471;p48"/>
            <p:cNvSpPr/>
            <p:nvPr/>
          </p:nvSpPr>
          <p:spPr>
            <a:xfrm>
              <a:off x="4633436" y="1481543"/>
              <a:ext cx="2625090" cy="956012"/>
            </a:xfrm>
            <a:prstGeom prst="roundRect">
              <a:avLst>
                <a:gd name="adj" fmla="val 16667"/>
              </a:avLst>
            </a:prstGeom>
            <a:solidFill>
              <a:schemeClr val="lt1">
                <a:alpha val="89803"/>
              </a:schemeClr>
            </a:solidFill>
            <a:ln w="19050" cap="flat" cmpd="sng">
              <a:solidFill>
                <a:schemeClr val="accent2">
                  <a:alpha val="6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8"/>
            <p:cNvSpPr txBox="1"/>
            <p:nvPr/>
          </p:nvSpPr>
          <p:spPr>
            <a:xfrm>
              <a:off x="4680105" y="1528212"/>
              <a:ext cx="2531752" cy="862674"/>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Corbel"/>
                <a:buNone/>
              </a:pPr>
              <a:r>
                <a:rPr lang="en-US" sz="1900" b="1">
                  <a:solidFill>
                    <a:schemeClr val="dk1"/>
                  </a:solidFill>
                  <a:latin typeface="Corbel"/>
                  <a:ea typeface="Corbel"/>
                  <a:cs typeface="Corbel"/>
                  <a:sym typeface="Corbel"/>
                </a:rPr>
                <a:t>DETECCIÓN DE IG G</a:t>
              </a:r>
              <a:endParaRPr/>
            </a:p>
          </p:txBody>
        </p:sp>
        <p:sp>
          <p:nvSpPr>
            <p:cNvPr id="473" name="Google Shape;473;p48"/>
            <p:cNvSpPr/>
            <p:nvPr/>
          </p:nvSpPr>
          <p:spPr>
            <a:xfrm>
              <a:off x="4633436" y="2557056"/>
              <a:ext cx="2625090" cy="956012"/>
            </a:xfrm>
            <a:prstGeom prst="roundRect">
              <a:avLst>
                <a:gd name="adj" fmla="val 16667"/>
              </a:avLst>
            </a:prstGeom>
            <a:solidFill>
              <a:schemeClr val="lt1">
                <a:alpha val="89803"/>
              </a:schemeClr>
            </a:solidFill>
            <a:ln w="19050" cap="flat" cmpd="sng">
              <a:solidFill>
                <a:schemeClr val="accent2">
                  <a:alpha val="4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8"/>
            <p:cNvSpPr txBox="1"/>
            <p:nvPr/>
          </p:nvSpPr>
          <p:spPr>
            <a:xfrm>
              <a:off x="4680105" y="2603725"/>
              <a:ext cx="2531752" cy="862674"/>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Corbel"/>
                <a:buNone/>
              </a:pPr>
              <a:r>
                <a:rPr lang="en-US" sz="1900" b="1">
                  <a:solidFill>
                    <a:schemeClr val="dk1"/>
                  </a:solidFill>
                  <a:latin typeface="Corbel"/>
                  <a:ea typeface="Corbel"/>
                  <a:cs typeface="Corbel"/>
                  <a:sym typeface="Corbel"/>
                </a:rPr>
                <a:t>NEUTRALIZACIÓN EN PAR SEROLÓGICO</a:t>
              </a:r>
              <a:endParaRPr sz="1900" b="1">
                <a:solidFill>
                  <a:schemeClr val="dk1"/>
                </a:solidFill>
                <a:latin typeface="Corbel"/>
                <a:ea typeface="Corbel"/>
                <a:cs typeface="Corbel"/>
                <a:sym typeface="Corbe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22"/>
          <p:cNvSpPr txBox="1">
            <a:spLocks noGrp="1"/>
          </p:cNvSpPr>
          <p:nvPr>
            <p:ph type="title"/>
          </p:nvPr>
        </p:nvSpPr>
        <p:spPr>
          <a:xfrm>
            <a:off x="1120775" y="680424"/>
            <a:ext cx="8912225" cy="633412"/>
          </a:xfrm>
          <a:prstGeom prst="rect">
            <a:avLst/>
          </a:prstGeom>
          <a:noFill/>
          <a:ln>
            <a:noFill/>
          </a:ln>
        </p:spPr>
        <p:txBody>
          <a:bodyPr spcFirstLastPara="1" wrap="square" lIns="91425" tIns="45700" rIns="91425" bIns="45700" anchor="ctr" anchorCtr="0">
            <a:normAutofit fontScale="90000"/>
          </a:bodyPr>
          <a:lstStyle/>
          <a:p>
            <a:pPr>
              <a:lnSpc>
                <a:spcPct val="90000"/>
              </a:lnSpc>
              <a:spcBef>
                <a:spcPts val="0"/>
              </a:spcBef>
              <a:buClr>
                <a:schemeClr val="dk1"/>
              </a:buClr>
              <a:buSzPts val="4400"/>
            </a:pPr>
            <a:r>
              <a:rPr lang="en-US" sz="4400" dirty="0">
                <a:solidFill>
                  <a:schemeClr val="accent2">
                    <a:lumMod val="20000"/>
                    <a:lumOff val="80000"/>
                  </a:schemeClr>
                </a:solidFill>
                <a:sym typeface="Arial"/>
              </a:rPr>
              <a:t>RESPUESTA INMUNE</a:t>
            </a:r>
            <a:endParaRPr sz="4400" dirty="0">
              <a:solidFill>
                <a:schemeClr val="accent2">
                  <a:lumMod val="20000"/>
                  <a:lumOff val="80000"/>
                </a:schemeClr>
              </a:solidFill>
              <a:sym typeface="Arial"/>
            </a:endParaRPr>
          </a:p>
        </p:txBody>
      </p:sp>
      <p:sp>
        <p:nvSpPr>
          <p:cNvPr id="480" name="Google Shape;480;p22"/>
          <p:cNvSpPr txBox="1">
            <a:spLocks noGrp="1"/>
          </p:cNvSpPr>
          <p:nvPr>
            <p:ph idx="1"/>
          </p:nvPr>
        </p:nvSpPr>
        <p:spPr>
          <a:xfrm>
            <a:off x="374757" y="1432313"/>
            <a:ext cx="11407510" cy="1192549"/>
          </a:xfrm>
          <a:prstGeom prst="rect">
            <a:avLst/>
          </a:prstGeom>
          <a:solidFill>
            <a:schemeClr val="accent2">
              <a:lumMod val="20000"/>
              <a:lumOff val="80000"/>
            </a:schemeClr>
          </a:solid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rgbClr val="404040"/>
              </a:buClr>
              <a:buSzPts val="2200"/>
              <a:buFont typeface="Arial"/>
              <a:buNone/>
            </a:pPr>
            <a:r>
              <a:rPr lang="en-US" sz="2200" b="1" i="0" u="none" dirty="0">
                <a:solidFill>
                  <a:srgbClr val="404040"/>
                </a:solidFill>
              </a:rPr>
              <a:t>PRIMARIA</a:t>
            </a:r>
            <a:r>
              <a:rPr lang="en-US" sz="2200" b="0" i="0" u="none" dirty="0">
                <a:solidFill>
                  <a:srgbClr val="404040"/>
                </a:solidFill>
              </a:rPr>
              <a:t>: a </a:t>
            </a:r>
            <a:r>
              <a:rPr lang="en-US" sz="2200" b="0" i="0" u="none" dirty="0" err="1">
                <a:solidFill>
                  <a:srgbClr val="404040"/>
                </a:solidFill>
              </a:rPr>
              <a:t>predominio</a:t>
            </a:r>
            <a:r>
              <a:rPr lang="en-US" sz="2200" b="0" i="0" u="none" dirty="0">
                <a:solidFill>
                  <a:srgbClr val="404040"/>
                </a:solidFill>
              </a:rPr>
              <a:t> de IgM. Se </a:t>
            </a:r>
            <a:r>
              <a:rPr lang="en-US" sz="2200" b="0" i="0" u="none" dirty="0" err="1">
                <a:solidFill>
                  <a:srgbClr val="404040"/>
                </a:solidFill>
              </a:rPr>
              <a:t>detecta</a:t>
            </a:r>
            <a:r>
              <a:rPr lang="en-US" sz="2200" b="0" i="0" u="none" dirty="0">
                <a:solidFill>
                  <a:srgbClr val="404040"/>
                </a:solidFill>
              </a:rPr>
              <a:t> </a:t>
            </a:r>
            <a:r>
              <a:rPr lang="en-US" sz="2200" b="0" i="0" u="none" dirty="0" err="1">
                <a:solidFill>
                  <a:srgbClr val="404040"/>
                </a:solidFill>
              </a:rPr>
              <a:t>en</a:t>
            </a:r>
            <a:r>
              <a:rPr lang="en-US" sz="2200" b="0" i="0" u="none" dirty="0">
                <a:solidFill>
                  <a:srgbClr val="404040"/>
                </a:solidFill>
              </a:rPr>
              <a:t> </a:t>
            </a:r>
            <a:r>
              <a:rPr lang="en-US" sz="2200" b="0" i="0" u="none" dirty="0" err="1">
                <a:solidFill>
                  <a:srgbClr val="404040"/>
                </a:solidFill>
              </a:rPr>
              <a:t>individuos</a:t>
            </a:r>
            <a:r>
              <a:rPr lang="en-US" sz="2200" b="0" i="0" u="none" dirty="0">
                <a:solidFill>
                  <a:srgbClr val="404040"/>
                </a:solidFill>
              </a:rPr>
              <a:t> que no son </a:t>
            </a:r>
            <a:r>
              <a:rPr lang="en-US" sz="2200" b="0" i="0" u="none" dirty="0" err="1">
                <a:solidFill>
                  <a:srgbClr val="404040"/>
                </a:solidFill>
              </a:rPr>
              <a:t>inmunes</a:t>
            </a:r>
            <a:r>
              <a:rPr lang="en-US" sz="2200" b="0" i="0" u="none" dirty="0">
                <a:solidFill>
                  <a:srgbClr val="404040"/>
                </a:solidFill>
              </a:rPr>
              <a:t>.</a:t>
            </a:r>
            <a:endParaRPr dirty="0"/>
          </a:p>
          <a:p>
            <a:pPr marL="0" marR="0" lvl="0" indent="0" algn="l" rtl="0">
              <a:lnSpc>
                <a:spcPct val="70000"/>
              </a:lnSpc>
              <a:spcBef>
                <a:spcPts val="1000"/>
              </a:spcBef>
              <a:spcAft>
                <a:spcPts val="0"/>
              </a:spcAft>
              <a:buClr>
                <a:srgbClr val="404040"/>
              </a:buClr>
              <a:buSzPts val="2200"/>
              <a:buFont typeface="Arial"/>
              <a:buNone/>
            </a:pPr>
            <a:r>
              <a:rPr lang="en-US" sz="2200" b="1" i="0" u="none" dirty="0">
                <a:solidFill>
                  <a:srgbClr val="404040"/>
                </a:solidFill>
              </a:rPr>
              <a:t>SECUNDARIA</a:t>
            </a:r>
            <a:r>
              <a:rPr lang="en-US" sz="2200" b="0" i="0" u="none" dirty="0">
                <a:solidFill>
                  <a:srgbClr val="404040"/>
                </a:solidFill>
              </a:rPr>
              <a:t>: a </a:t>
            </a:r>
            <a:r>
              <a:rPr lang="en-US" sz="2200" b="0" i="0" u="none" dirty="0" err="1">
                <a:solidFill>
                  <a:srgbClr val="404040"/>
                </a:solidFill>
              </a:rPr>
              <a:t>predominio</a:t>
            </a:r>
            <a:r>
              <a:rPr lang="en-US" sz="2200" b="0" i="0" u="none" dirty="0">
                <a:solidFill>
                  <a:srgbClr val="404040"/>
                </a:solidFill>
              </a:rPr>
              <a:t> de IgG. Se </a:t>
            </a:r>
            <a:r>
              <a:rPr lang="en-US" sz="2200" b="0" i="0" u="none" dirty="0" err="1">
                <a:solidFill>
                  <a:srgbClr val="404040"/>
                </a:solidFill>
              </a:rPr>
              <a:t>observa</a:t>
            </a:r>
            <a:r>
              <a:rPr lang="en-US" sz="2200" b="0" i="0" u="none" dirty="0">
                <a:solidFill>
                  <a:srgbClr val="404040"/>
                </a:solidFill>
              </a:rPr>
              <a:t> </a:t>
            </a:r>
            <a:r>
              <a:rPr lang="en-US" sz="2200" b="0" i="0" u="none" dirty="0" err="1">
                <a:solidFill>
                  <a:srgbClr val="404040"/>
                </a:solidFill>
              </a:rPr>
              <a:t>en</a:t>
            </a:r>
            <a:r>
              <a:rPr lang="en-US" sz="2200" b="0" i="0" u="none" dirty="0">
                <a:solidFill>
                  <a:srgbClr val="404040"/>
                </a:solidFill>
              </a:rPr>
              <a:t> personas que </a:t>
            </a:r>
            <a:r>
              <a:rPr lang="en-US" sz="2200" b="0" i="0" u="none" dirty="0" err="1">
                <a:solidFill>
                  <a:srgbClr val="404040"/>
                </a:solidFill>
              </a:rPr>
              <a:t>sufrieron</a:t>
            </a:r>
            <a:r>
              <a:rPr lang="en-US" sz="2200" b="0" i="0" u="none" dirty="0">
                <a:solidFill>
                  <a:srgbClr val="404040"/>
                </a:solidFill>
              </a:rPr>
              <a:t> </a:t>
            </a:r>
            <a:r>
              <a:rPr lang="en-US" sz="2200" b="0" i="0" u="none" dirty="0" err="1">
                <a:solidFill>
                  <a:srgbClr val="404040"/>
                </a:solidFill>
              </a:rPr>
              <a:t>una</a:t>
            </a:r>
            <a:r>
              <a:rPr lang="en-US" sz="2200" b="0" i="0" u="none" dirty="0">
                <a:solidFill>
                  <a:srgbClr val="404040"/>
                </a:solidFill>
              </a:rPr>
              <a:t> </a:t>
            </a:r>
            <a:r>
              <a:rPr lang="en-US" sz="2200" b="0" i="0" u="none" dirty="0" err="1">
                <a:solidFill>
                  <a:srgbClr val="404040"/>
                </a:solidFill>
              </a:rPr>
              <a:t>infección</a:t>
            </a:r>
            <a:r>
              <a:rPr lang="en-US" sz="2200" b="0" i="0" u="none" dirty="0">
                <a:solidFill>
                  <a:srgbClr val="404040"/>
                </a:solidFill>
              </a:rPr>
              <a:t> previa </a:t>
            </a:r>
            <a:r>
              <a:rPr lang="en-US" sz="2200" b="0" i="0" u="none" dirty="0" err="1">
                <a:solidFill>
                  <a:srgbClr val="404040"/>
                </a:solidFill>
              </a:rPr>
              <a:t>por</a:t>
            </a:r>
            <a:r>
              <a:rPr lang="en-US" sz="2200" b="0" i="0" u="none" dirty="0">
                <a:solidFill>
                  <a:srgbClr val="404040"/>
                </a:solidFill>
              </a:rPr>
              <a:t> dengue, </a:t>
            </a:r>
            <a:r>
              <a:rPr lang="en-US" sz="2200" b="0" i="0" u="none" dirty="0" err="1">
                <a:solidFill>
                  <a:srgbClr val="404040"/>
                </a:solidFill>
              </a:rPr>
              <a:t>otro</a:t>
            </a:r>
            <a:r>
              <a:rPr lang="en-US" sz="2200" b="0" i="0" u="none" dirty="0">
                <a:solidFill>
                  <a:srgbClr val="404040"/>
                </a:solidFill>
              </a:rPr>
              <a:t> flavivirus e inclusive </a:t>
            </a:r>
            <a:r>
              <a:rPr lang="en-US" sz="2200" b="0" i="0" u="none" dirty="0" err="1">
                <a:solidFill>
                  <a:srgbClr val="404040"/>
                </a:solidFill>
              </a:rPr>
              <a:t>por</a:t>
            </a:r>
            <a:r>
              <a:rPr lang="en-US" sz="2200" b="0" i="0" u="none" dirty="0">
                <a:solidFill>
                  <a:srgbClr val="404040"/>
                </a:solidFill>
              </a:rPr>
              <a:t> </a:t>
            </a:r>
            <a:r>
              <a:rPr lang="en-US" sz="2200" b="0" i="0" u="none" dirty="0" err="1">
                <a:solidFill>
                  <a:srgbClr val="404040"/>
                </a:solidFill>
              </a:rPr>
              <a:t>vacunación</a:t>
            </a:r>
            <a:r>
              <a:rPr lang="en-US" sz="2200" b="0" i="0" u="none" dirty="0">
                <a:solidFill>
                  <a:srgbClr val="404040"/>
                </a:solidFill>
              </a:rPr>
              <a:t> para un flavivirus (FA).</a:t>
            </a:r>
            <a:endParaRPr dirty="0"/>
          </a:p>
        </p:txBody>
      </p:sp>
      <p:grpSp>
        <p:nvGrpSpPr>
          <p:cNvPr id="481" name="Google Shape;481;p22"/>
          <p:cNvGrpSpPr/>
          <p:nvPr/>
        </p:nvGrpSpPr>
        <p:grpSpPr>
          <a:xfrm>
            <a:off x="1789112" y="2796718"/>
            <a:ext cx="4435475" cy="2659062"/>
            <a:chOff x="76200" y="2490788"/>
            <a:chExt cx="4564063" cy="2753091"/>
          </a:xfrm>
        </p:grpSpPr>
        <p:cxnSp>
          <p:nvCxnSpPr>
            <p:cNvPr id="482" name="Google Shape;482;p22"/>
            <p:cNvCxnSpPr/>
            <p:nvPr/>
          </p:nvCxnSpPr>
          <p:spPr>
            <a:xfrm>
              <a:off x="148075" y="2490788"/>
              <a:ext cx="0" cy="2085774"/>
            </a:xfrm>
            <a:prstGeom prst="straightConnector1">
              <a:avLst/>
            </a:prstGeom>
            <a:noFill/>
            <a:ln w="12700" cap="flat" cmpd="sng">
              <a:solidFill>
                <a:schemeClr val="dk1"/>
              </a:solidFill>
              <a:prstDash val="solid"/>
              <a:miter lim="800000"/>
              <a:headEnd type="none" w="sm" len="sm"/>
              <a:tailEnd type="none" w="sm" len="sm"/>
            </a:ln>
          </p:spPr>
        </p:cxnSp>
        <p:cxnSp>
          <p:nvCxnSpPr>
            <p:cNvPr id="483" name="Google Shape;483;p22"/>
            <p:cNvCxnSpPr/>
            <p:nvPr/>
          </p:nvCxnSpPr>
          <p:spPr>
            <a:xfrm>
              <a:off x="148075" y="4576562"/>
              <a:ext cx="4144247" cy="0"/>
            </a:xfrm>
            <a:prstGeom prst="straightConnector1">
              <a:avLst/>
            </a:prstGeom>
            <a:noFill/>
            <a:ln w="12700" cap="flat" cmpd="sng">
              <a:solidFill>
                <a:schemeClr val="dk1"/>
              </a:solidFill>
              <a:prstDash val="solid"/>
              <a:miter lim="800000"/>
              <a:headEnd type="none" w="sm" len="sm"/>
              <a:tailEnd type="none" w="sm" len="sm"/>
            </a:ln>
          </p:spPr>
        </p:cxnSp>
        <p:sp>
          <p:nvSpPr>
            <p:cNvPr id="484" name="Google Shape;484;p22"/>
            <p:cNvSpPr/>
            <p:nvPr/>
          </p:nvSpPr>
          <p:spPr>
            <a:xfrm>
              <a:off x="148075" y="2858963"/>
              <a:ext cx="1421165" cy="1717600"/>
            </a:xfrm>
            <a:custGeom>
              <a:avLst/>
              <a:gdLst/>
              <a:ahLst/>
              <a:cxnLst/>
              <a:rect l="l" t="t" r="r" b="b"/>
              <a:pathLst>
                <a:path w="1152" h="1304" extrusionOk="0">
                  <a:moveTo>
                    <a:pt x="0" y="104"/>
                  </a:moveTo>
                  <a:cubicBezTo>
                    <a:pt x="240" y="52"/>
                    <a:pt x="480" y="0"/>
                    <a:pt x="672" y="200"/>
                  </a:cubicBezTo>
                  <a:cubicBezTo>
                    <a:pt x="864" y="400"/>
                    <a:pt x="1008" y="852"/>
                    <a:pt x="1152" y="1304"/>
                  </a:cubicBezTo>
                </a:path>
              </a:pathLst>
            </a:custGeom>
            <a:noFill/>
            <a:ln w="19050" cap="flat" cmpd="sng">
              <a:solidFill>
                <a:schemeClr val="accent2"/>
              </a:solidFill>
              <a:prstDash val="solid"/>
              <a:miter lim="524288"/>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22"/>
            <p:cNvSpPr/>
            <p:nvPr/>
          </p:nvSpPr>
          <p:spPr>
            <a:xfrm>
              <a:off x="1214438" y="3789363"/>
              <a:ext cx="1773237" cy="787400"/>
            </a:xfrm>
            <a:custGeom>
              <a:avLst/>
              <a:gdLst/>
              <a:ahLst/>
              <a:cxnLst/>
              <a:rect l="l" t="t" r="r" b="b"/>
              <a:pathLst>
                <a:path w="2064" h="792" extrusionOk="0">
                  <a:moveTo>
                    <a:pt x="0" y="792"/>
                  </a:moveTo>
                  <a:cubicBezTo>
                    <a:pt x="28" y="680"/>
                    <a:pt x="56" y="568"/>
                    <a:pt x="144" y="456"/>
                  </a:cubicBezTo>
                  <a:cubicBezTo>
                    <a:pt x="232" y="344"/>
                    <a:pt x="360" y="192"/>
                    <a:pt x="528" y="120"/>
                  </a:cubicBezTo>
                  <a:cubicBezTo>
                    <a:pt x="696" y="48"/>
                    <a:pt x="944" y="0"/>
                    <a:pt x="1152" y="24"/>
                  </a:cubicBezTo>
                  <a:cubicBezTo>
                    <a:pt x="1360" y="48"/>
                    <a:pt x="1624" y="144"/>
                    <a:pt x="1776" y="264"/>
                  </a:cubicBezTo>
                  <a:cubicBezTo>
                    <a:pt x="1928" y="384"/>
                    <a:pt x="2016" y="664"/>
                    <a:pt x="2064" y="744"/>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6" name="Google Shape;486;p22"/>
            <p:cNvSpPr/>
            <p:nvPr/>
          </p:nvSpPr>
          <p:spPr>
            <a:xfrm>
              <a:off x="2101850" y="2890838"/>
              <a:ext cx="1776413" cy="1685925"/>
            </a:xfrm>
            <a:custGeom>
              <a:avLst/>
              <a:gdLst/>
              <a:ahLst/>
              <a:cxnLst/>
              <a:rect l="l" t="t" r="r" b="b"/>
              <a:pathLst>
                <a:path w="1440" h="1280" extrusionOk="0">
                  <a:moveTo>
                    <a:pt x="0" y="1280"/>
                  </a:moveTo>
                  <a:cubicBezTo>
                    <a:pt x="72" y="1080"/>
                    <a:pt x="144" y="880"/>
                    <a:pt x="240" y="704"/>
                  </a:cubicBezTo>
                  <a:cubicBezTo>
                    <a:pt x="336" y="528"/>
                    <a:pt x="432" y="336"/>
                    <a:pt x="576" y="224"/>
                  </a:cubicBezTo>
                  <a:cubicBezTo>
                    <a:pt x="720" y="112"/>
                    <a:pt x="960" y="64"/>
                    <a:pt x="1104" y="32"/>
                  </a:cubicBezTo>
                  <a:cubicBezTo>
                    <a:pt x="1248" y="0"/>
                    <a:pt x="1344" y="16"/>
                    <a:pt x="1440" y="32"/>
                  </a:cubicBezTo>
                </a:path>
              </a:pathLst>
            </a:custGeom>
            <a:noFill/>
            <a:ln w="5715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7" name="Google Shape;487;p22"/>
            <p:cNvSpPr/>
            <p:nvPr/>
          </p:nvSpPr>
          <p:spPr>
            <a:xfrm>
              <a:off x="148075" y="3113726"/>
              <a:ext cx="1984730" cy="1457906"/>
            </a:xfrm>
            <a:custGeom>
              <a:avLst/>
              <a:gdLst/>
              <a:ahLst/>
              <a:cxnLst/>
              <a:rect l="l" t="t" r="r" b="b"/>
              <a:pathLst>
                <a:path w="1296" h="1112" extrusionOk="0">
                  <a:moveTo>
                    <a:pt x="0" y="8"/>
                  </a:moveTo>
                  <a:cubicBezTo>
                    <a:pt x="172" y="4"/>
                    <a:pt x="344" y="0"/>
                    <a:pt x="480" y="56"/>
                  </a:cubicBezTo>
                  <a:cubicBezTo>
                    <a:pt x="616" y="112"/>
                    <a:pt x="712" y="240"/>
                    <a:pt x="816" y="344"/>
                  </a:cubicBezTo>
                  <a:cubicBezTo>
                    <a:pt x="920" y="448"/>
                    <a:pt x="1024" y="552"/>
                    <a:pt x="1104" y="680"/>
                  </a:cubicBezTo>
                  <a:cubicBezTo>
                    <a:pt x="1184" y="808"/>
                    <a:pt x="1264" y="1040"/>
                    <a:pt x="1296" y="1112"/>
                  </a:cubicBezTo>
                </a:path>
              </a:pathLst>
            </a:custGeom>
            <a:noFill/>
            <a:ln w="19050" cap="flat" cmpd="sng">
              <a:solidFill>
                <a:srgbClr val="70AD47"/>
              </a:solidFill>
              <a:prstDash val="solid"/>
              <a:miter lim="524288"/>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88" name="Google Shape;488;p22"/>
            <p:cNvCxnSpPr/>
            <p:nvPr/>
          </p:nvCxnSpPr>
          <p:spPr>
            <a:xfrm>
              <a:off x="179388" y="4652963"/>
              <a:ext cx="1125537" cy="0"/>
            </a:xfrm>
            <a:prstGeom prst="straightConnector1">
              <a:avLst/>
            </a:prstGeom>
            <a:noFill/>
            <a:ln w="38100" cap="flat" cmpd="sng">
              <a:solidFill>
                <a:srgbClr val="FF6600"/>
              </a:solidFill>
              <a:prstDash val="solid"/>
              <a:miter lim="800000"/>
              <a:headEnd type="triangle" w="med" len="med"/>
              <a:tailEnd type="triangle" w="med" len="med"/>
            </a:ln>
          </p:spPr>
        </p:cxnSp>
        <p:sp>
          <p:nvSpPr>
            <p:cNvPr id="489" name="Google Shape;489;p22"/>
            <p:cNvSpPr txBox="1"/>
            <p:nvPr/>
          </p:nvSpPr>
          <p:spPr>
            <a:xfrm>
              <a:off x="76200" y="4606148"/>
              <a:ext cx="310369" cy="368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F50"/>
                </a:buClr>
                <a:buSzPts val="1800"/>
                <a:buFont typeface="Calibri"/>
                <a:buNone/>
              </a:pPr>
              <a:r>
                <a:rPr lang="en-US" sz="1800" b="0" i="0" u="none" strike="noStrike" cap="none">
                  <a:solidFill>
                    <a:srgbClr val="333F50"/>
                  </a:solidFill>
                  <a:latin typeface="Calibri"/>
                  <a:ea typeface="Calibri"/>
                  <a:cs typeface="Calibri"/>
                  <a:sym typeface="Calibri"/>
                </a:rPr>
                <a:t>0</a:t>
              </a:r>
              <a:endParaRPr sz="1400" b="0" i="0" u="none" strike="noStrike" cap="none">
                <a:solidFill>
                  <a:srgbClr val="000000"/>
                </a:solidFill>
                <a:latin typeface="Arial"/>
                <a:ea typeface="Arial"/>
                <a:cs typeface="Arial"/>
                <a:sym typeface="Arial"/>
              </a:endParaRPr>
            </a:p>
          </p:txBody>
        </p:sp>
        <p:sp>
          <p:nvSpPr>
            <p:cNvPr id="490" name="Google Shape;490;p22"/>
            <p:cNvSpPr txBox="1"/>
            <p:nvPr/>
          </p:nvSpPr>
          <p:spPr>
            <a:xfrm>
              <a:off x="1141257" y="4606148"/>
              <a:ext cx="312002" cy="368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F50"/>
                </a:buClr>
                <a:buSzPts val="1800"/>
                <a:buFont typeface="Calibri"/>
                <a:buNone/>
              </a:pPr>
              <a:r>
                <a:rPr lang="en-US" sz="1800" b="0" i="0" u="none" strike="noStrike" cap="none">
                  <a:solidFill>
                    <a:srgbClr val="333F50"/>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cxnSp>
          <p:nvCxnSpPr>
            <p:cNvPr id="491" name="Google Shape;491;p22"/>
            <p:cNvCxnSpPr/>
            <p:nvPr/>
          </p:nvCxnSpPr>
          <p:spPr>
            <a:xfrm>
              <a:off x="1390650" y="4640263"/>
              <a:ext cx="2784475" cy="0"/>
            </a:xfrm>
            <a:prstGeom prst="straightConnector1">
              <a:avLst/>
            </a:prstGeom>
            <a:noFill/>
            <a:ln w="38100" cap="flat" cmpd="sng">
              <a:solidFill>
                <a:srgbClr val="00FF00"/>
              </a:solidFill>
              <a:prstDash val="solid"/>
              <a:miter lim="800000"/>
              <a:headEnd type="triangle" w="med" len="med"/>
              <a:tailEnd type="triangle" w="med" len="med"/>
            </a:ln>
          </p:spPr>
        </p:cxnSp>
        <p:sp>
          <p:nvSpPr>
            <p:cNvPr id="492" name="Google Shape;492;p22"/>
            <p:cNvSpPr txBox="1"/>
            <p:nvPr/>
          </p:nvSpPr>
          <p:spPr>
            <a:xfrm>
              <a:off x="1319213" y="4606925"/>
              <a:ext cx="311150" cy="3667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entury Schoolbook"/>
                <a:buNone/>
              </a:pPr>
              <a:r>
                <a:rPr lang="en-US" sz="1800" b="0" i="0" u="none" strike="noStrike" cap="none">
                  <a:solidFill>
                    <a:srgbClr val="000000"/>
                  </a:solidFill>
                  <a:latin typeface="Century Schoolbook"/>
                  <a:ea typeface="Century Schoolbook"/>
                  <a:cs typeface="Century Schoolbook"/>
                  <a:sym typeface="Century Schoolbook"/>
                </a:rPr>
                <a:t>6</a:t>
              </a:r>
              <a:endParaRPr sz="1400" b="0" i="0" u="none" strike="noStrike" cap="none">
                <a:solidFill>
                  <a:srgbClr val="000000"/>
                </a:solidFill>
                <a:latin typeface="Arial"/>
                <a:ea typeface="Arial"/>
                <a:cs typeface="Arial"/>
                <a:sym typeface="Arial"/>
              </a:endParaRPr>
            </a:p>
          </p:txBody>
        </p:sp>
        <p:sp>
          <p:nvSpPr>
            <p:cNvPr id="493" name="Google Shape;493;p22"/>
            <p:cNvSpPr txBox="1"/>
            <p:nvPr/>
          </p:nvSpPr>
          <p:spPr>
            <a:xfrm>
              <a:off x="2563813" y="4606925"/>
              <a:ext cx="438150" cy="3667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entury Schoolbook"/>
                <a:buNone/>
              </a:pPr>
              <a:r>
                <a:rPr lang="en-US" sz="1800" b="0" i="0" u="none" strike="noStrike" cap="none">
                  <a:solidFill>
                    <a:schemeClr val="lt1"/>
                  </a:solidFill>
                  <a:latin typeface="Century Schoolbook"/>
                  <a:ea typeface="Century Schoolbook"/>
                  <a:cs typeface="Century Schoolbook"/>
                  <a:sym typeface="Century Schoolbook"/>
                </a:rPr>
                <a:t>90</a:t>
              </a:r>
              <a:endParaRPr sz="1400" b="0" i="0" u="none" strike="noStrike" cap="none">
                <a:solidFill>
                  <a:srgbClr val="000000"/>
                </a:solidFill>
                <a:latin typeface="Arial"/>
                <a:ea typeface="Arial"/>
                <a:cs typeface="Arial"/>
                <a:sym typeface="Arial"/>
              </a:endParaRPr>
            </a:p>
          </p:txBody>
        </p:sp>
        <p:sp>
          <p:nvSpPr>
            <p:cNvPr id="494" name="Google Shape;494;p22"/>
            <p:cNvSpPr txBox="1"/>
            <p:nvPr/>
          </p:nvSpPr>
          <p:spPr>
            <a:xfrm>
              <a:off x="3657600" y="4635083"/>
              <a:ext cx="869268" cy="382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14752"/>
                </a:buClr>
                <a:buSzPts val="1800"/>
                <a:buFont typeface="Century Schoolbook"/>
                <a:buNone/>
              </a:pPr>
              <a:r>
                <a:rPr lang="en-US" sz="1800" b="0" i="0" u="none" strike="noStrike" cap="none">
                  <a:solidFill>
                    <a:srgbClr val="414752"/>
                  </a:solidFill>
                  <a:latin typeface="Century Schoolbook"/>
                  <a:ea typeface="Century Schoolbook"/>
                  <a:cs typeface="Century Schoolbook"/>
                  <a:sym typeface="Century Schoolbook"/>
                </a:rPr>
                <a:t>años</a:t>
              </a:r>
              <a:endParaRPr sz="1400" b="0" i="0" u="none" strike="noStrike" cap="none">
                <a:solidFill>
                  <a:srgbClr val="000000"/>
                </a:solidFill>
                <a:latin typeface="Arial"/>
                <a:ea typeface="Arial"/>
                <a:cs typeface="Arial"/>
                <a:sym typeface="Arial"/>
              </a:endParaRPr>
            </a:p>
          </p:txBody>
        </p:sp>
        <p:sp>
          <p:nvSpPr>
            <p:cNvPr id="495" name="Google Shape;495;p22"/>
            <p:cNvSpPr txBox="1"/>
            <p:nvPr/>
          </p:nvSpPr>
          <p:spPr>
            <a:xfrm>
              <a:off x="1228707" y="4905325"/>
              <a:ext cx="212910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14752"/>
                </a:buClr>
                <a:buSzPts val="1600"/>
                <a:buFont typeface="Century Schoolbook"/>
                <a:buNone/>
              </a:pPr>
              <a:r>
                <a:rPr lang="en-US" sz="1600" b="1" i="0" u="none" strike="noStrike" cap="none">
                  <a:solidFill>
                    <a:srgbClr val="414752"/>
                  </a:solidFill>
                  <a:latin typeface="Century Schoolbook"/>
                  <a:ea typeface="Century Schoolbook"/>
                  <a:cs typeface="Century Schoolbook"/>
                  <a:sym typeface="Century Schoolbook"/>
                </a:rPr>
                <a:t>Días de evolución </a:t>
              </a:r>
              <a:endParaRPr sz="1400" b="0" i="0" u="none" strike="noStrike" cap="none">
                <a:solidFill>
                  <a:srgbClr val="000000"/>
                </a:solidFill>
                <a:latin typeface="Arial"/>
                <a:ea typeface="Arial"/>
                <a:cs typeface="Arial"/>
                <a:sym typeface="Arial"/>
              </a:endParaRPr>
            </a:p>
          </p:txBody>
        </p:sp>
        <p:sp>
          <p:nvSpPr>
            <p:cNvPr id="496" name="Google Shape;496;p22"/>
            <p:cNvSpPr txBox="1"/>
            <p:nvPr/>
          </p:nvSpPr>
          <p:spPr>
            <a:xfrm>
              <a:off x="3335353" y="2987685"/>
              <a:ext cx="901500" cy="35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entury Schoolbook"/>
                <a:buNone/>
              </a:pPr>
              <a:r>
                <a:rPr lang="en-US" sz="1600" b="1" i="0" u="none" strike="noStrike" cap="none">
                  <a:solidFill>
                    <a:srgbClr val="000000"/>
                  </a:solidFill>
                  <a:latin typeface="Century Schoolbook"/>
                  <a:ea typeface="Century Schoolbook"/>
                  <a:cs typeface="Century Schoolbook"/>
                  <a:sym typeface="Century Schoolbook"/>
                </a:rPr>
                <a:t>IgG</a:t>
              </a:r>
              <a:endParaRPr sz="1400" b="0" i="0" u="none" strike="noStrike" cap="none">
                <a:solidFill>
                  <a:srgbClr val="000000"/>
                </a:solidFill>
                <a:latin typeface="Arial"/>
                <a:ea typeface="Arial"/>
                <a:cs typeface="Arial"/>
                <a:sym typeface="Arial"/>
              </a:endParaRPr>
            </a:p>
          </p:txBody>
        </p:sp>
        <p:sp>
          <p:nvSpPr>
            <p:cNvPr id="497" name="Google Shape;497;p22"/>
            <p:cNvSpPr txBox="1"/>
            <p:nvPr/>
          </p:nvSpPr>
          <p:spPr>
            <a:xfrm>
              <a:off x="1734220" y="3519705"/>
              <a:ext cx="679500" cy="318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F50"/>
                </a:buClr>
                <a:buSzPts val="1400"/>
                <a:buFont typeface="Calibri"/>
                <a:buNone/>
              </a:pPr>
              <a:r>
                <a:rPr lang="en-US" sz="1400" b="1" i="0" u="none" strike="noStrike" cap="none" dirty="0">
                  <a:solidFill>
                    <a:srgbClr val="333F50"/>
                  </a:solidFill>
                  <a:latin typeface="Calibri"/>
                  <a:ea typeface="Calibri"/>
                  <a:cs typeface="Calibri"/>
                  <a:sym typeface="Calibri"/>
                </a:rPr>
                <a:t>IgM</a:t>
              </a:r>
              <a:endParaRPr sz="1400" b="0" i="0" u="none" strike="noStrike" cap="none" dirty="0">
                <a:solidFill>
                  <a:srgbClr val="000000"/>
                </a:solidFill>
                <a:latin typeface="Arial"/>
                <a:ea typeface="Arial"/>
                <a:cs typeface="Arial"/>
                <a:sym typeface="Arial"/>
              </a:endParaRPr>
            </a:p>
          </p:txBody>
        </p:sp>
        <p:sp>
          <p:nvSpPr>
            <p:cNvPr id="498" name="Google Shape;498;p22"/>
            <p:cNvSpPr txBox="1"/>
            <p:nvPr/>
          </p:nvSpPr>
          <p:spPr>
            <a:xfrm>
              <a:off x="152983" y="2591044"/>
              <a:ext cx="901500" cy="35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F50"/>
                </a:buClr>
                <a:buSzPts val="1600"/>
                <a:buFont typeface="Calibri"/>
                <a:buNone/>
              </a:pPr>
              <a:r>
                <a:rPr lang="en-US" sz="1600" b="1" i="0" u="none" strike="noStrike" cap="none">
                  <a:solidFill>
                    <a:srgbClr val="333F50"/>
                  </a:solidFill>
                  <a:latin typeface="Calibri"/>
                  <a:ea typeface="Calibri"/>
                  <a:cs typeface="Calibri"/>
                  <a:sym typeface="Calibri"/>
                </a:rPr>
                <a:t>Viru</a:t>
              </a:r>
              <a:r>
                <a:rPr lang="en-US" sz="1600" b="1">
                  <a:solidFill>
                    <a:srgbClr val="333F50"/>
                  </a:solidFill>
                  <a:latin typeface="Calibri"/>
                  <a:ea typeface="Calibri"/>
                  <a:cs typeface="Calibri"/>
                  <a:sym typeface="Calibri"/>
                </a:rPr>
                <a:t>s</a:t>
              </a:r>
              <a:endParaRPr sz="1400" b="0" i="0" u="none" strike="noStrike" cap="none">
                <a:solidFill>
                  <a:srgbClr val="000000"/>
                </a:solidFill>
                <a:latin typeface="Arial"/>
                <a:ea typeface="Arial"/>
                <a:cs typeface="Arial"/>
                <a:sym typeface="Arial"/>
              </a:endParaRPr>
            </a:p>
          </p:txBody>
        </p:sp>
        <p:sp>
          <p:nvSpPr>
            <p:cNvPr id="499" name="Google Shape;499;p22"/>
            <p:cNvSpPr txBox="1"/>
            <p:nvPr/>
          </p:nvSpPr>
          <p:spPr>
            <a:xfrm>
              <a:off x="133379" y="3213999"/>
              <a:ext cx="679500" cy="35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F50"/>
                </a:buClr>
                <a:buSzPts val="1600"/>
                <a:buFont typeface="Calibri"/>
                <a:buNone/>
              </a:pPr>
              <a:r>
                <a:rPr lang="en-US" sz="1600" b="1" i="0" u="none" strike="noStrike" cap="none">
                  <a:solidFill>
                    <a:srgbClr val="333F50"/>
                  </a:solidFill>
                  <a:latin typeface="Calibri"/>
                  <a:ea typeface="Calibri"/>
                  <a:cs typeface="Calibri"/>
                  <a:sym typeface="Calibri"/>
                </a:rPr>
                <a:t>NS1</a:t>
              </a:r>
              <a:endParaRPr sz="1400" b="0" i="0" u="none" strike="noStrike" cap="none">
                <a:solidFill>
                  <a:srgbClr val="000000"/>
                </a:solidFill>
                <a:latin typeface="Arial"/>
                <a:ea typeface="Arial"/>
                <a:cs typeface="Arial"/>
                <a:sym typeface="Arial"/>
              </a:endParaRPr>
            </a:p>
          </p:txBody>
        </p:sp>
        <p:cxnSp>
          <p:nvCxnSpPr>
            <p:cNvPr id="500" name="Google Shape;500;p22"/>
            <p:cNvCxnSpPr/>
            <p:nvPr/>
          </p:nvCxnSpPr>
          <p:spPr>
            <a:xfrm>
              <a:off x="4640263" y="2490788"/>
              <a:ext cx="0" cy="2085774"/>
            </a:xfrm>
            <a:prstGeom prst="straightConnector1">
              <a:avLst/>
            </a:prstGeom>
            <a:noFill/>
            <a:ln w="12700" cap="flat" cmpd="sng">
              <a:solidFill>
                <a:schemeClr val="dk1"/>
              </a:solidFill>
              <a:prstDash val="solid"/>
              <a:miter lim="800000"/>
              <a:headEnd type="none" w="sm" len="sm"/>
              <a:tailEnd type="none" w="sm" len="sm"/>
            </a:ln>
          </p:spPr>
        </p:cxnSp>
      </p:grpSp>
      <p:sp>
        <p:nvSpPr>
          <p:cNvPr id="501" name="Google Shape;501;p22"/>
          <p:cNvSpPr txBox="1"/>
          <p:nvPr/>
        </p:nvSpPr>
        <p:spPr>
          <a:xfrm>
            <a:off x="4268841" y="6017878"/>
            <a:ext cx="3189159" cy="771024"/>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502" name="Google Shape;502;p22"/>
          <p:cNvCxnSpPr/>
          <p:nvPr/>
        </p:nvCxnSpPr>
        <p:spPr>
          <a:xfrm>
            <a:off x="4399016" y="6241214"/>
            <a:ext cx="1125537" cy="0"/>
          </a:xfrm>
          <a:prstGeom prst="straightConnector1">
            <a:avLst/>
          </a:prstGeom>
          <a:noFill/>
          <a:ln w="38100" cap="flat" cmpd="sng">
            <a:solidFill>
              <a:srgbClr val="FF6600"/>
            </a:solidFill>
            <a:prstDash val="solid"/>
            <a:miter lim="800000"/>
            <a:headEnd type="triangle" w="med" len="med"/>
            <a:tailEnd type="triangle" w="med" len="med"/>
          </a:ln>
        </p:spPr>
      </p:cxnSp>
      <p:cxnSp>
        <p:nvCxnSpPr>
          <p:cNvPr id="503" name="Google Shape;503;p22"/>
          <p:cNvCxnSpPr/>
          <p:nvPr/>
        </p:nvCxnSpPr>
        <p:spPr>
          <a:xfrm>
            <a:off x="4402008" y="6595522"/>
            <a:ext cx="1152525" cy="0"/>
          </a:xfrm>
          <a:prstGeom prst="straightConnector1">
            <a:avLst/>
          </a:prstGeom>
          <a:noFill/>
          <a:ln w="38100" cap="flat" cmpd="sng">
            <a:solidFill>
              <a:srgbClr val="00FF00"/>
            </a:solidFill>
            <a:prstDash val="solid"/>
            <a:miter lim="800000"/>
            <a:headEnd type="triangle" w="med" len="med"/>
            <a:tailEnd type="triangle" w="med" len="med"/>
          </a:ln>
        </p:spPr>
      </p:cxnSp>
      <p:sp>
        <p:nvSpPr>
          <p:cNvPr id="504" name="Google Shape;504;p22"/>
          <p:cNvSpPr txBox="1"/>
          <p:nvPr/>
        </p:nvSpPr>
        <p:spPr>
          <a:xfrm>
            <a:off x="5489629" y="6066589"/>
            <a:ext cx="2592387" cy="7080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Métodos virológicos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Métodos serológicos</a:t>
            </a:r>
            <a:endParaRPr sz="1400" b="0" i="0" u="none" strike="noStrike" cap="none">
              <a:solidFill>
                <a:srgbClr val="000000"/>
              </a:solidFill>
              <a:latin typeface="Arial"/>
              <a:ea typeface="Arial"/>
              <a:cs typeface="Arial"/>
              <a:sym typeface="Arial"/>
            </a:endParaRPr>
          </a:p>
        </p:txBody>
      </p:sp>
      <p:grpSp>
        <p:nvGrpSpPr>
          <p:cNvPr id="505" name="Google Shape;505;p22"/>
          <p:cNvGrpSpPr/>
          <p:nvPr/>
        </p:nvGrpSpPr>
        <p:grpSpPr>
          <a:xfrm>
            <a:off x="6184900" y="2796708"/>
            <a:ext cx="4216400" cy="3036412"/>
            <a:chOff x="4568825" y="2565390"/>
            <a:chExt cx="4216400" cy="3037351"/>
          </a:xfrm>
        </p:grpSpPr>
        <p:cxnSp>
          <p:nvCxnSpPr>
            <p:cNvPr id="506" name="Google Shape;506;p22"/>
            <p:cNvCxnSpPr/>
            <p:nvPr/>
          </p:nvCxnSpPr>
          <p:spPr>
            <a:xfrm>
              <a:off x="4640263" y="4577384"/>
              <a:ext cx="4144962" cy="0"/>
            </a:xfrm>
            <a:prstGeom prst="straightConnector1">
              <a:avLst/>
            </a:prstGeom>
            <a:noFill/>
            <a:ln w="12700" cap="flat" cmpd="sng">
              <a:solidFill>
                <a:schemeClr val="dk1"/>
              </a:solidFill>
              <a:prstDash val="solid"/>
              <a:miter lim="800000"/>
              <a:headEnd type="none" w="sm" len="sm"/>
              <a:tailEnd type="none" w="sm" len="sm"/>
            </a:ln>
          </p:spPr>
        </p:cxnSp>
        <p:sp>
          <p:nvSpPr>
            <p:cNvPr id="507" name="Google Shape;507;p22"/>
            <p:cNvSpPr/>
            <p:nvPr/>
          </p:nvSpPr>
          <p:spPr>
            <a:xfrm>
              <a:off x="4640263" y="2859178"/>
              <a:ext cx="1420812" cy="1718206"/>
            </a:xfrm>
            <a:custGeom>
              <a:avLst/>
              <a:gdLst/>
              <a:ahLst/>
              <a:cxnLst/>
              <a:rect l="l" t="t" r="r" b="b"/>
              <a:pathLst>
                <a:path w="1152" h="1304" extrusionOk="0">
                  <a:moveTo>
                    <a:pt x="0" y="104"/>
                  </a:moveTo>
                  <a:cubicBezTo>
                    <a:pt x="240" y="52"/>
                    <a:pt x="480" y="0"/>
                    <a:pt x="672" y="200"/>
                  </a:cubicBezTo>
                  <a:cubicBezTo>
                    <a:pt x="864" y="400"/>
                    <a:pt x="1008" y="852"/>
                    <a:pt x="1152" y="1304"/>
                  </a:cubicBezTo>
                </a:path>
              </a:pathLst>
            </a:custGeom>
            <a:noFill/>
            <a:ln w="19050" cap="flat" cmpd="sng">
              <a:solidFill>
                <a:schemeClr val="accent2"/>
              </a:solidFill>
              <a:prstDash val="solid"/>
              <a:miter lim="524288"/>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8" name="Google Shape;508;p22"/>
            <p:cNvSpPr/>
            <p:nvPr/>
          </p:nvSpPr>
          <p:spPr>
            <a:xfrm>
              <a:off x="5707063" y="4243388"/>
              <a:ext cx="998537" cy="381000"/>
            </a:xfrm>
            <a:custGeom>
              <a:avLst/>
              <a:gdLst/>
              <a:ahLst/>
              <a:cxnLst/>
              <a:rect l="l" t="t" r="r" b="b"/>
              <a:pathLst>
                <a:path w="2064" h="792" extrusionOk="0">
                  <a:moveTo>
                    <a:pt x="0" y="792"/>
                  </a:moveTo>
                  <a:cubicBezTo>
                    <a:pt x="28" y="680"/>
                    <a:pt x="56" y="568"/>
                    <a:pt x="144" y="456"/>
                  </a:cubicBezTo>
                  <a:cubicBezTo>
                    <a:pt x="232" y="344"/>
                    <a:pt x="360" y="192"/>
                    <a:pt x="528" y="120"/>
                  </a:cubicBezTo>
                  <a:cubicBezTo>
                    <a:pt x="696" y="48"/>
                    <a:pt x="944" y="0"/>
                    <a:pt x="1152" y="24"/>
                  </a:cubicBezTo>
                  <a:cubicBezTo>
                    <a:pt x="1360" y="48"/>
                    <a:pt x="1624" y="144"/>
                    <a:pt x="1776" y="264"/>
                  </a:cubicBezTo>
                  <a:cubicBezTo>
                    <a:pt x="1928" y="384"/>
                    <a:pt x="2016" y="664"/>
                    <a:pt x="2064" y="744"/>
                  </a:cubicBezTo>
                </a:path>
              </a:pathLst>
            </a:custGeom>
            <a:no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9" name="Google Shape;509;p22"/>
            <p:cNvSpPr/>
            <p:nvPr/>
          </p:nvSpPr>
          <p:spPr>
            <a:xfrm>
              <a:off x="4724400" y="2719388"/>
              <a:ext cx="3657600" cy="1838325"/>
            </a:xfrm>
            <a:custGeom>
              <a:avLst/>
              <a:gdLst/>
              <a:ahLst/>
              <a:cxnLst/>
              <a:rect l="l" t="t" r="r" b="b"/>
              <a:pathLst>
                <a:path w="1440" h="1280" extrusionOk="0">
                  <a:moveTo>
                    <a:pt x="0" y="1280"/>
                  </a:moveTo>
                  <a:cubicBezTo>
                    <a:pt x="72" y="1080"/>
                    <a:pt x="144" y="880"/>
                    <a:pt x="240" y="704"/>
                  </a:cubicBezTo>
                  <a:cubicBezTo>
                    <a:pt x="336" y="528"/>
                    <a:pt x="432" y="336"/>
                    <a:pt x="576" y="224"/>
                  </a:cubicBezTo>
                  <a:cubicBezTo>
                    <a:pt x="720" y="112"/>
                    <a:pt x="960" y="64"/>
                    <a:pt x="1104" y="32"/>
                  </a:cubicBezTo>
                  <a:cubicBezTo>
                    <a:pt x="1248" y="0"/>
                    <a:pt x="1344" y="16"/>
                    <a:pt x="1440" y="32"/>
                  </a:cubicBezTo>
                </a:path>
              </a:pathLst>
            </a:custGeom>
            <a:noFill/>
            <a:ln w="5715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0" name="Google Shape;510;p22"/>
            <p:cNvSpPr/>
            <p:nvPr/>
          </p:nvSpPr>
          <p:spPr>
            <a:xfrm>
              <a:off x="4640263" y="3113256"/>
              <a:ext cx="1598612" cy="1464127"/>
            </a:xfrm>
            <a:custGeom>
              <a:avLst/>
              <a:gdLst/>
              <a:ahLst/>
              <a:cxnLst/>
              <a:rect l="l" t="t" r="r" b="b"/>
              <a:pathLst>
                <a:path w="1296" h="1112" extrusionOk="0">
                  <a:moveTo>
                    <a:pt x="0" y="8"/>
                  </a:moveTo>
                  <a:cubicBezTo>
                    <a:pt x="172" y="4"/>
                    <a:pt x="344" y="0"/>
                    <a:pt x="480" y="56"/>
                  </a:cubicBezTo>
                  <a:cubicBezTo>
                    <a:pt x="616" y="112"/>
                    <a:pt x="712" y="240"/>
                    <a:pt x="816" y="344"/>
                  </a:cubicBezTo>
                  <a:cubicBezTo>
                    <a:pt x="920" y="448"/>
                    <a:pt x="1024" y="552"/>
                    <a:pt x="1104" y="680"/>
                  </a:cubicBezTo>
                  <a:cubicBezTo>
                    <a:pt x="1184" y="808"/>
                    <a:pt x="1264" y="1040"/>
                    <a:pt x="1296" y="1112"/>
                  </a:cubicBezTo>
                </a:path>
              </a:pathLst>
            </a:custGeom>
            <a:noFill/>
            <a:ln w="19050" cap="flat" cmpd="sng">
              <a:solidFill>
                <a:srgbClr val="70AD47"/>
              </a:solidFill>
              <a:prstDash val="solid"/>
              <a:miter lim="524288"/>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511" name="Google Shape;511;p22"/>
            <p:cNvCxnSpPr/>
            <p:nvPr/>
          </p:nvCxnSpPr>
          <p:spPr>
            <a:xfrm>
              <a:off x="4640263" y="4640263"/>
              <a:ext cx="1125537" cy="0"/>
            </a:xfrm>
            <a:prstGeom prst="straightConnector1">
              <a:avLst/>
            </a:prstGeom>
            <a:noFill/>
            <a:ln w="38100" cap="flat" cmpd="sng">
              <a:solidFill>
                <a:srgbClr val="FF6600"/>
              </a:solidFill>
              <a:prstDash val="solid"/>
              <a:miter lim="800000"/>
              <a:headEnd type="triangle" w="med" len="med"/>
              <a:tailEnd type="triangle" w="med" len="med"/>
            </a:ln>
          </p:spPr>
        </p:cxnSp>
        <p:sp>
          <p:nvSpPr>
            <p:cNvPr id="512" name="Google Shape;512;p22"/>
            <p:cNvSpPr txBox="1"/>
            <p:nvPr/>
          </p:nvSpPr>
          <p:spPr>
            <a:xfrm>
              <a:off x="4568825" y="4607556"/>
              <a:ext cx="311150" cy="3668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F50"/>
                </a:buClr>
                <a:buSzPts val="1800"/>
                <a:buFont typeface="Calibri"/>
                <a:buNone/>
              </a:pPr>
              <a:r>
                <a:rPr lang="en-US" sz="1800" b="0" i="0" u="none" strike="noStrike" cap="none">
                  <a:solidFill>
                    <a:srgbClr val="333F50"/>
                  </a:solidFill>
                  <a:latin typeface="Calibri"/>
                  <a:ea typeface="Calibri"/>
                  <a:cs typeface="Calibri"/>
                  <a:sym typeface="Calibri"/>
                </a:rPr>
                <a:t>0</a:t>
              </a:r>
              <a:endParaRPr sz="1400" b="0" i="0" u="none" strike="noStrike" cap="none">
                <a:solidFill>
                  <a:srgbClr val="000000"/>
                </a:solidFill>
                <a:latin typeface="Arial"/>
                <a:ea typeface="Arial"/>
                <a:cs typeface="Arial"/>
                <a:sym typeface="Arial"/>
              </a:endParaRPr>
            </a:p>
          </p:txBody>
        </p:sp>
        <p:sp>
          <p:nvSpPr>
            <p:cNvPr id="513" name="Google Shape;513;p22"/>
            <p:cNvSpPr txBox="1"/>
            <p:nvPr/>
          </p:nvSpPr>
          <p:spPr>
            <a:xfrm>
              <a:off x="5634038" y="4607556"/>
              <a:ext cx="311150" cy="3668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F50"/>
                </a:buClr>
                <a:buSzPts val="1800"/>
                <a:buFont typeface="Calibri"/>
                <a:buNone/>
              </a:pPr>
              <a:r>
                <a:rPr lang="en-US" sz="1800" b="0" i="0" u="none" strike="noStrike" cap="none">
                  <a:solidFill>
                    <a:srgbClr val="333F50"/>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cxnSp>
          <p:nvCxnSpPr>
            <p:cNvPr id="514" name="Google Shape;514;p22"/>
            <p:cNvCxnSpPr/>
            <p:nvPr/>
          </p:nvCxnSpPr>
          <p:spPr>
            <a:xfrm>
              <a:off x="5883275" y="4640263"/>
              <a:ext cx="2784475" cy="0"/>
            </a:xfrm>
            <a:prstGeom prst="straightConnector1">
              <a:avLst/>
            </a:prstGeom>
            <a:noFill/>
            <a:ln w="38100" cap="flat" cmpd="sng">
              <a:solidFill>
                <a:srgbClr val="00FF00"/>
              </a:solidFill>
              <a:prstDash val="solid"/>
              <a:miter lim="800000"/>
              <a:headEnd type="triangle" w="med" len="med"/>
              <a:tailEnd type="triangle" w="med" len="med"/>
            </a:ln>
          </p:spPr>
        </p:cxnSp>
        <p:sp>
          <p:nvSpPr>
            <p:cNvPr id="515" name="Google Shape;515;p22"/>
            <p:cNvSpPr txBox="1"/>
            <p:nvPr/>
          </p:nvSpPr>
          <p:spPr>
            <a:xfrm>
              <a:off x="5811838" y="4607556"/>
              <a:ext cx="311150" cy="3668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F50"/>
                </a:buClr>
                <a:buSzPts val="1800"/>
                <a:buFont typeface="Calibri"/>
                <a:buNone/>
              </a:pPr>
              <a:r>
                <a:rPr lang="en-US" sz="1800" b="0" i="0" u="none" strike="noStrike" cap="none">
                  <a:solidFill>
                    <a:srgbClr val="333F50"/>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516" name="Google Shape;516;p22"/>
            <p:cNvSpPr txBox="1"/>
            <p:nvPr/>
          </p:nvSpPr>
          <p:spPr>
            <a:xfrm>
              <a:off x="7056438" y="4606925"/>
              <a:ext cx="438150" cy="3667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entury Schoolbook"/>
                <a:buNone/>
              </a:pPr>
              <a:r>
                <a:rPr lang="en-US" sz="1800" b="0" i="0" u="none" strike="noStrike" cap="none" dirty="0">
                  <a:solidFill>
                    <a:schemeClr val="lt1"/>
                  </a:solidFill>
                  <a:latin typeface="Century Schoolbook"/>
                  <a:ea typeface="Century Schoolbook"/>
                  <a:cs typeface="Century Schoolbook"/>
                  <a:sym typeface="Century Schoolbook"/>
                </a:rPr>
                <a:t>90</a:t>
              </a:r>
              <a:endParaRPr sz="1400" b="0" i="0" u="none" strike="noStrike" cap="none" dirty="0">
                <a:solidFill>
                  <a:srgbClr val="000000"/>
                </a:solidFill>
                <a:latin typeface="Arial"/>
                <a:ea typeface="Arial"/>
                <a:cs typeface="Arial"/>
                <a:sym typeface="Arial"/>
              </a:endParaRPr>
            </a:p>
          </p:txBody>
        </p:sp>
        <p:sp>
          <p:nvSpPr>
            <p:cNvPr id="517" name="Google Shape;517;p22"/>
            <p:cNvSpPr txBox="1"/>
            <p:nvPr/>
          </p:nvSpPr>
          <p:spPr>
            <a:xfrm>
              <a:off x="8077200" y="4606925"/>
              <a:ext cx="679450" cy="3667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14752"/>
                </a:buClr>
                <a:buSzPts val="1800"/>
                <a:buFont typeface="Century Schoolbook"/>
                <a:buNone/>
              </a:pPr>
              <a:r>
                <a:rPr lang="en-US" sz="1800" b="0" i="0" u="none" strike="noStrike" cap="none">
                  <a:solidFill>
                    <a:srgbClr val="414752"/>
                  </a:solidFill>
                  <a:latin typeface="Century Schoolbook"/>
                  <a:ea typeface="Century Schoolbook"/>
                  <a:cs typeface="Century Schoolbook"/>
                  <a:sym typeface="Century Schoolbook"/>
                </a:rPr>
                <a:t>años</a:t>
              </a:r>
              <a:endParaRPr sz="1400" b="0" i="0" u="none" strike="noStrike" cap="none">
                <a:solidFill>
                  <a:srgbClr val="000000"/>
                </a:solidFill>
                <a:latin typeface="Arial"/>
                <a:ea typeface="Arial"/>
                <a:cs typeface="Arial"/>
                <a:sym typeface="Arial"/>
              </a:endParaRPr>
            </a:p>
          </p:txBody>
        </p:sp>
        <p:sp>
          <p:nvSpPr>
            <p:cNvPr id="518" name="Google Shape;518;p22"/>
            <p:cNvSpPr txBox="1"/>
            <p:nvPr/>
          </p:nvSpPr>
          <p:spPr>
            <a:xfrm>
              <a:off x="7620000" y="2795658"/>
              <a:ext cx="573088" cy="3382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F50"/>
                </a:buClr>
                <a:buSzPts val="1600"/>
                <a:buFont typeface="Calibri"/>
                <a:buNone/>
              </a:pPr>
              <a:r>
                <a:rPr lang="en-US" sz="1600" b="1" i="0" u="none" strike="noStrike" cap="none">
                  <a:solidFill>
                    <a:srgbClr val="333F50"/>
                  </a:solidFill>
                  <a:latin typeface="Calibri"/>
                  <a:ea typeface="Calibri"/>
                  <a:cs typeface="Calibri"/>
                  <a:sym typeface="Calibri"/>
                </a:rPr>
                <a:t>IgG</a:t>
              </a:r>
              <a:endParaRPr sz="1400" b="0" i="0" u="none" strike="noStrike" cap="none">
                <a:solidFill>
                  <a:srgbClr val="000000"/>
                </a:solidFill>
                <a:latin typeface="Arial"/>
                <a:ea typeface="Arial"/>
                <a:cs typeface="Arial"/>
                <a:sym typeface="Arial"/>
              </a:endParaRPr>
            </a:p>
          </p:txBody>
        </p:sp>
        <p:sp>
          <p:nvSpPr>
            <p:cNvPr id="519" name="Google Shape;519;p22"/>
            <p:cNvSpPr txBox="1"/>
            <p:nvPr/>
          </p:nvSpPr>
          <p:spPr>
            <a:xfrm>
              <a:off x="6096000" y="3938588"/>
              <a:ext cx="603250" cy="338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entury Schoolbook"/>
                <a:buNone/>
              </a:pPr>
              <a:r>
                <a:rPr lang="en-US" sz="1600" b="1" i="0" u="none" strike="noStrike" cap="none">
                  <a:solidFill>
                    <a:srgbClr val="000000"/>
                  </a:solidFill>
                  <a:latin typeface="Century Schoolbook"/>
                  <a:ea typeface="Century Schoolbook"/>
                  <a:cs typeface="Century Schoolbook"/>
                  <a:sym typeface="Century Schoolbook"/>
                </a:rPr>
                <a:t>IgM</a:t>
              </a:r>
              <a:endParaRPr sz="1400" b="0" i="0" u="none" strike="noStrike" cap="none">
                <a:solidFill>
                  <a:srgbClr val="000000"/>
                </a:solidFill>
                <a:latin typeface="Arial"/>
                <a:ea typeface="Arial"/>
                <a:cs typeface="Arial"/>
                <a:sym typeface="Arial"/>
              </a:endParaRPr>
            </a:p>
          </p:txBody>
        </p:sp>
        <p:sp>
          <p:nvSpPr>
            <p:cNvPr id="520" name="Google Shape;520;p22"/>
            <p:cNvSpPr txBox="1"/>
            <p:nvPr/>
          </p:nvSpPr>
          <p:spPr>
            <a:xfrm>
              <a:off x="4716478" y="2565390"/>
              <a:ext cx="917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entury Schoolbook"/>
                <a:buNone/>
              </a:pPr>
              <a:r>
                <a:rPr lang="en-US" sz="1600" b="1" i="0" u="none" strike="noStrike" cap="none">
                  <a:solidFill>
                    <a:srgbClr val="000000"/>
                  </a:solidFill>
                  <a:latin typeface="Century Schoolbook"/>
                  <a:ea typeface="Century Schoolbook"/>
                  <a:cs typeface="Century Schoolbook"/>
                  <a:sym typeface="Century Schoolbook"/>
                </a:rPr>
                <a:t>Virus</a:t>
              </a:r>
              <a:endParaRPr sz="1400" b="0" i="0" u="none" strike="noStrike" cap="none">
                <a:solidFill>
                  <a:srgbClr val="000000"/>
                </a:solidFill>
                <a:latin typeface="Arial"/>
                <a:ea typeface="Arial"/>
                <a:cs typeface="Arial"/>
                <a:sym typeface="Arial"/>
              </a:endParaRPr>
            </a:p>
          </p:txBody>
        </p:sp>
        <p:sp>
          <p:nvSpPr>
            <p:cNvPr id="521" name="Google Shape;521;p22"/>
            <p:cNvSpPr txBox="1"/>
            <p:nvPr/>
          </p:nvSpPr>
          <p:spPr>
            <a:xfrm>
              <a:off x="4648200" y="3191068"/>
              <a:ext cx="611188" cy="3382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F50"/>
                </a:buClr>
                <a:buSzPts val="1600"/>
                <a:buFont typeface="Calibri"/>
                <a:buNone/>
              </a:pPr>
              <a:r>
                <a:rPr lang="en-US" sz="1600" b="1" i="0" u="none" strike="noStrike" cap="none">
                  <a:solidFill>
                    <a:srgbClr val="333F50"/>
                  </a:solidFill>
                  <a:latin typeface="Calibri"/>
                  <a:ea typeface="Calibri"/>
                  <a:cs typeface="Calibri"/>
                  <a:sym typeface="Calibri"/>
                </a:rPr>
                <a:t>NS1</a:t>
              </a:r>
              <a:endParaRPr sz="1400" b="0" i="0" u="none" strike="noStrike" cap="none">
                <a:solidFill>
                  <a:srgbClr val="000000"/>
                </a:solidFill>
                <a:latin typeface="Arial"/>
                <a:ea typeface="Arial"/>
                <a:cs typeface="Arial"/>
                <a:sym typeface="Arial"/>
              </a:endParaRPr>
            </a:p>
          </p:txBody>
        </p:sp>
        <p:sp>
          <p:nvSpPr>
            <p:cNvPr id="522" name="Google Shape;522;p22"/>
            <p:cNvSpPr txBox="1"/>
            <p:nvPr/>
          </p:nvSpPr>
          <p:spPr>
            <a:xfrm>
              <a:off x="4724400" y="5202691"/>
              <a:ext cx="3816350" cy="400050"/>
            </a:xfrm>
            <a:prstGeom prst="rect">
              <a:avLst/>
            </a:prstGeom>
            <a:solidFill>
              <a:srgbClr val="CC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14752"/>
                </a:buClr>
                <a:buSzPts val="2000"/>
                <a:buFont typeface="Century Schoolbook"/>
                <a:buNone/>
              </a:pPr>
              <a:r>
                <a:rPr lang="en-US" sz="2000" b="1" i="0" u="none" strike="noStrike" cap="none">
                  <a:solidFill>
                    <a:srgbClr val="414752"/>
                  </a:solidFill>
                  <a:latin typeface="Century Schoolbook"/>
                  <a:ea typeface="Century Schoolbook"/>
                  <a:cs typeface="Century Schoolbook"/>
                  <a:sym typeface="Century Schoolbook"/>
                </a:rPr>
                <a:t>Infección secundaria DEN</a:t>
              </a:r>
              <a:endParaRPr sz="1400" b="0" i="0" u="none" strike="noStrike" cap="none">
                <a:solidFill>
                  <a:srgbClr val="000000"/>
                </a:solidFill>
                <a:latin typeface="Arial"/>
                <a:ea typeface="Arial"/>
                <a:cs typeface="Arial"/>
                <a:sym typeface="Arial"/>
              </a:endParaRPr>
            </a:p>
          </p:txBody>
        </p:sp>
      </p:grpSp>
      <p:sp>
        <p:nvSpPr>
          <p:cNvPr id="523" name="Google Shape;523;p22"/>
          <p:cNvSpPr txBox="1"/>
          <p:nvPr/>
        </p:nvSpPr>
        <p:spPr>
          <a:xfrm>
            <a:off x="2200275" y="5484356"/>
            <a:ext cx="3600450" cy="400050"/>
          </a:xfrm>
          <a:prstGeom prst="rect">
            <a:avLst/>
          </a:prstGeom>
          <a:solidFill>
            <a:srgbClr val="CC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14752"/>
              </a:buClr>
              <a:buSzPts val="2000"/>
              <a:buFont typeface="Century Schoolbook"/>
              <a:buNone/>
            </a:pPr>
            <a:r>
              <a:rPr lang="en-US" sz="2000" b="1" i="0" u="none" strike="noStrike" cap="none">
                <a:solidFill>
                  <a:srgbClr val="414752"/>
                </a:solidFill>
                <a:latin typeface="Century Schoolbook"/>
                <a:ea typeface="Century Schoolbook"/>
                <a:cs typeface="Century Schoolbook"/>
                <a:sym typeface="Century Schoolbook"/>
              </a:rPr>
              <a:t>Infección Primaria DEN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0"/>
          <p:cNvSpPr txBox="1">
            <a:spLocks noGrp="1"/>
          </p:cNvSpPr>
          <p:nvPr>
            <p:ph type="title"/>
          </p:nvPr>
        </p:nvSpPr>
        <p:spPr>
          <a:xfrm>
            <a:off x="1762568" y="543112"/>
            <a:ext cx="9469988" cy="7223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55A11"/>
              </a:buClr>
              <a:buSzPct val="111111"/>
              <a:buFont typeface="Calibri"/>
              <a:buNone/>
            </a:pPr>
            <a:r>
              <a:rPr lang="en-US" b="0" i="0" u="none" dirty="0">
                <a:solidFill>
                  <a:schemeClr val="accent2">
                    <a:lumMod val="20000"/>
                    <a:lumOff val="80000"/>
                  </a:schemeClr>
                </a:solidFill>
              </a:rPr>
              <a:t>DETECCIÓN DE ANTICUERPOS Ig M </a:t>
            </a:r>
            <a:endParaRPr sz="2800" dirty="0">
              <a:solidFill>
                <a:schemeClr val="accent2">
                  <a:lumMod val="20000"/>
                  <a:lumOff val="80000"/>
                </a:schemeClr>
              </a:solidFill>
            </a:endParaRPr>
          </a:p>
        </p:txBody>
      </p:sp>
      <p:sp>
        <p:nvSpPr>
          <p:cNvPr id="530" name="Google Shape;530;p50"/>
          <p:cNvSpPr txBox="1">
            <a:spLocks noGrp="1"/>
          </p:cNvSpPr>
          <p:nvPr>
            <p:ph idx="1"/>
          </p:nvPr>
        </p:nvSpPr>
        <p:spPr>
          <a:xfrm>
            <a:off x="3820106" y="1260390"/>
            <a:ext cx="7973431" cy="2561432"/>
          </a:xfrm>
          <a:prstGeom prst="rect">
            <a:avLst/>
          </a:prstGeom>
          <a:solidFill>
            <a:schemeClr val="bg1"/>
          </a:solidFill>
          <a:ln w="25400">
            <a:solidFill>
              <a:schemeClr val="accent1"/>
            </a:solidFill>
          </a:ln>
        </p:spPr>
        <p:txBody>
          <a:bodyPr spcFirstLastPara="1" wrap="square" lIns="91425" tIns="45700" rIns="91425" bIns="45700" anchor="t" anchorCtr="0">
            <a:normAutofit lnSpcReduction="10000"/>
          </a:bodyPr>
          <a:lstStyle/>
          <a:p>
            <a:pPr marL="45720" lvl="0" indent="0" algn="l" rtl="0">
              <a:lnSpc>
                <a:spcPct val="100000"/>
              </a:lnSpc>
              <a:spcBef>
                <a:spcPts val="1400"/>
              </a:spcBef>
              <a:spcAft>
                <a:spcPts val="0"/>
              </a:spcAft>
              <a:buClr>
                <a:srgbClr val="404040"/>
              </a:buClr>
              <a:buSzPts val="2200"/>
              <a:buNone/>
            </a:pPr>
            <a:r>
              <a:rPr lang="en-US" sz="2000" b="1" i="0" u="none" dirty="0">
                <a:solidFill>
                  <a:srgbClr val="404040"/>
                </a:solidFill>
              </a:rPr>
              <a:t>DENGUE</a:t>
            </a:r>
          </a:p>
          <a:p>
            <a:pPr marL="228600" lvl="0" indent="-182880" algn="l" rtl="0">
              <a:lnSpc>
                <a:spcPct val="100000"/>
              </a:lnSpc>
              <a:spcBef>
                <a:spcPts val="1400"/>
              </a:spcBef>
              <a:spcAft>
                <a:spcPts val="0"/>
              </a:spcAft>
              <a:buClr>
                <a:srgbClr val="404040"/>
              </a:buClr>
              <a:buSzPts val="2200"/>
              <a:buFont typeface="Noto Sans Symbols"/>
              <a:buChar char="✔"/>
            </a:pPr>
            <a:r>
              <a:rPr lang="en-US" sz="2000" b="0" i="0" u="none" dirty="0">
                <a:solidFill>
                  <a:srgbClr val="404040"/>
                </a:solidFill>
              </a:rPr>
              <a:t>Buena </a:t>
            </a:r>
            <a:r>
              <a:rPr lang="en-US" sz="2000" b="0" i="0" u="none" dirty="0" err="1">
                <a:solidFill>
                  <a:srgbClr val="404040"/>
                </a:solidFill>
              </a:rPr>
              <a:t>técnica</a:t>
            </a:r>
            <a:r>
              <a:rPr lang="en-US" sz="2000" b="0" i="0" u="none" dirty="0">
                <a:solidFill>
                  <a:srgbClr val="404040"/>
                </a:solidFill>
              </a:rPr>
              <a:t> de </a:t>
            </a:r>
            <a:r>
              <a:rPr lang="en-US" sz="2000" b="0" i="0" u="none" dirty="0" err="1">
                <a:solidFill>
                  <a:srgbClr val="404040"/>
                </a:solidFill>
              </a:rPr>
              <a:t>tamizado</a:t>
            </a:r>
            <a:r>
              <a:rPr lang="en-US" sz="2000" b="0" i="0" u="none" dirty="0">
                <a:solidFill>
                  <a:srgbClr val="404040"/>
                </a:solidFill>
              </a:rPr>
              <a:t> para </a:t>
            </a:r>
            <a:r>
              <a:rPr lang="en-US" sz="2000" b="0" i="0" u="none" dirty="0" err="1">
                <a:solidFill>
                  <a:srgbClr val="404040"/>
                </a:solidFill>
              </a:rPr>
              <a:t>detectar</a:t>
            </a:r>
            <a:r>
              <a:rPr lang="en-US" sz="2000" b="0" i="0" u="none" dirty="0">
                <a:solidFill>
                  <a:srgbClr val="404040"/>
                </a:solidFill>
              </a:rPr>
              <a:t> </a:t>
            </a:r>
            <a:r>
              <a:rPr lang="en-US" sz="2000" b="1" i="0" u="none" dirty="0" err="1">
                <a:solidFill>
                  <a:srgbClr val="404040"/>
                </a:solidFill>
              </a:rPr>
              <a:t>infecciones</a:t>
            </a:r>
            <a:r>
              <a:rPr lang="en-US" sz="2000" b="1" i="0" u="none" dirty="0">
                <a:solidFill>
                  <a:srgbClr val="404040"/>
                </a:solidFill>
              </a:rPr>
              <a:t> </a:t>
            </a:r>
            <a:r>
              <a:rPr lang="en-US" sz="2000" b="1" i="0" u="none" dirty="0" err="1">
                <a:solidFill>
                  <a:srgbClr val="404040"/>
                </a:solidFill>
              </a:rPr>
              <a:t>recientes</a:t>
            </a:r>
            <a:r>
              <a:rPr lang="en-US" sz="2000" b="1" i="0" u="none" dirty="0">
                <a:solidFill>
                  <a:srgbClr val="404040"/>
                </a:solidFill>
              </a:rPr>
              <a:t> </a:t>
            </a:r>
            <a:r>
              <a:rPr lang="en-US" sz="2000" b="1" i="0" u="none" dirty="0" err="1">
                <a:solidFill>
                  <a:srgbClr val="404040"/>
                </a:solidFill>
              </a:rPr>
              <a:t>por</a:t>
            </a:r>
            <a:r>
              <a:rPr lang="en-US" sz="2000" b="1" i="0" u="none" dirty="0">
                <a:solidFill>
                  <a:srgbClr val="404040"/>
                </a:solidFill>
              </a:rPr>
              <a:t> FLAVIVIRUS</a:t>
            </a:r>
            <a:r>
              <a:rPr lang="en-US" sz="2000" b="0" i="0" u="none" dirty="0">
                <a:solidFill>
                  <a:srgbClr val="404040"/>
                </a:solidFill>
              </a:rPr>
              <a:t>. </a:t>
            </a:r>
            <a:endParaRPr dirty="0"/>
          </a:p>
          <a:p>
            <a:pPr marL="228600" lvl="0" indent="-182880" algn="l" rtl="0">
              <a:lnSpc>
                <a:spcPct val="100000"/>
              </a:lnSpc>
              <a:spcBef>
                <a:spcPts val="1400"/>
              </a:spcBef>
              <a:spcAft>
                <a:spcPts val="0"/>
              </a:spcAft>
              <a:buClr>
                <a:srgbClr val="404040"/>
              </a:buClr>
              <a:buSzPts val="2200"/>
              <a:buFont typeface="Noto Sans Symbols"/>
              <a:buChar char="✔"/>
            </a:pPr>
            <a:r>
              <a:rPr lang="en-US" sz="2000" dirty="0" err="1">
                <a:solidFill>
                  <a:srgbClr val="404040"/>
                </a:solidFill>
              </a:rPr>
              <a:t>D</a:t>
            </a:r>
            <a:r>
              <a:rPr lang="en-US" sz="2000" b="0" i="0" u="none" dirty="0" err="1">
                <a:solidFill>
                  <a:srgbClr val="404040"/>
                </a:solidFill>
              </a:rPr>
              <a:t>etectados</a:t>
            </a:r>
            <a:r>
              <a:rPr lang="en-US" sz="2000" b="0" i="0" u="none" dirty="0">
                <a:solidFill>
                  <a:srgbClr val="404040"/>
                </a:solidFill>
              </a:rPr>
              <a:t> </a:t>
            </a:r>
            <a:r>
              <a:rPr lang="en-US" sz="2000" b="0" i="0" u="none" dirty="0" err="1">
                <a:solidFill>
                  <a:srgbClr val="404040"/>
                </a:solidFill>
              </a:rPr>
              <a:t>dentro</a:t>
            </a:r>
            <a:r>
              <a:rPr lang="en-US" sz="2000" b="0" i="0" u="none" dirty="0">
                <a:solidFill>
                  <a:srgbClr val="404040"/>
                </a:solidFill>
              </a:rPr>
              <a:t> de </a:t>
            </a:r>
            <a:r>
              <a:rPr lang="en-US" sz="2000" b="0" i="0" u="none" dirty="0" err="1">
                <a:solidFill>
                  <a:srgbClr val="404040"/>
                </a:solidFill>
              </a:rPr>
              <a:t>los</a:t>
            </a:r>
            <a:r>
              <a:rPr lang="en-US" sz="2000" b="0" i="0" u="none" dirty="0">
                <a:solidFill>
                  <a:srgbClr val="404040"/>
                </a:solidFill>
              </a:rPr>
              <a:t> 10 </a:t>
            </a:r>
            <a:r>
              <a:rPr lang="en-US" sz="2000" b="0" i="0" u="none" dirty="0" err="1">
                <a:solidFill>
                  <a:srgbClr val="404040"/>
                </a:solidFill>
              </a:rPr>
              <a:t>primeros</a:t>
            </a:r>
            <a:r>
              <a:rPr lang="en-US" sz="2000" b="0" i="0" u="none" dirty="0">
                <a:solidFill>
                  <a:srgbClr val="404040"/>
                </a:solidFill>
              </a:rPr>
              <a:t> días del </a:t>
            </a:r>
            <a:r>
              <a:rPr lang="en-US" sz="2000" b="0" i="0" u="none" dirty="0" err="1">
                <a:solidFill>
                  <a:srgbClr val="404040"/>
                </a:solidFill>
              </a:rPr>
              <a:t>inicio</a:t>
            </a:r>
            <a:r>
              <a:rPr lang="en-US" sz="2000" b="0" i="0" u="none" dirty="0">
                <a:solidFill>
                  <a:srgbClr val="404040"/>
                </a:solidFill>
              </a:rPr>
              <a:t> de </a:t>
            </a:r>
            <a:r>
              <a:rPr lang="en-US" sz="2000" b="0" i="0" u="none" dirty="0" err="1">
                <a:solidFill>
                  <a:srgbClr val="404040"/>
                </a:solidFill>
              </a:rPr>
              <a:t>los</a:t>
            </a:r>
            <a:r>
              <a:rPr lang="en-US" sz="2000" b="0" i="0" u="none" dirty="0">
                <a:solidFill>
                  <a:srgbClr val="404040"/>
                </a:solidFill>
              </a:rPr>
              <a:t> </a:t>
            </a:r>
            <a:r>
              <a:rPr lang="en-US" sz="2000" b="0" i="0" u="none" dirty="0" err="1">
                <a:solidFill>
                  <a:srgbClr val="404040"/>
                </a:solidFill>
              </a:rPr>
              <a:t>síntomas</a:t>
            </a:r>
            <a:r>
              <a:rPr lang="en-US" sz="2000" b="0" i="0" u="none" dirty="0">
                <a:solidFill>
                  <a:srgbClr val="404040"/>
                </a:solidFill>
              </a:rPr>
              <a:t> y </a:t>
            </a:r>
            <a:r>
              <a:rPr lang="en-US" sz="2000" b="0" i="0" u="none" dirty="0" err="1">
                <a:solidFill>
                  <a:srgbClr val="404040"/>
                </a:solidFill>
              </a:rPr>
              <a:t>generalmente</a:t>
            </a:r>
            <a:r>
              <a:rPr lang="en-US" sz="2000" b="0" i="0" u="none" dirty="0">
                <a:solidFill>
                  <a:srgbClr val="404040"/>
                </a:solidFill>
              </a:rPr>
              <a:t> </a:t>
            </a:r>
            <a:r>
              <a:rPr lang="en-US" sz="2000" b="0" i="0" u="none" dirty="0" err="1">
                <a:solidFill>
                  <a:srgbClr val="404040"/>
                </a:solidFill>
              </a:rPr>
              <a:t>persisten</a:t>
            </a:r>
            <a:r>
              <a:rPr lang="en-US" sz="2000" b="0" i="0" u="none" dirty="0">
                <a:solidFill>
                  <a:srgbClr val="404040"/>
                </a:solidFill>
              </a:rPr>
              <a:t> </a:t>
            </a:r>
            <a:r>
              <a:rPr lang="en-US" sz="2000" b="0" i="0" u="none" dirty="0" err="1">
                <a:solidFill>
                  <a:srgbClr val="404040"/>
                </a:solidFill>
              </a:rPr>
              <a:t>durante</a:t>
            </a:r>
            <a:r>
              <a:rPr lang="en-US" sz="2000" b="0" i="0" u="none" dirty="0">
                <a:solidFill>
                  <a:srgbClr val="404040"/>
                </a:solidFill>
              </a:rPr>
              <a:t> 30 a 90 días. </a:t>
            </a:r>
            <a:endParaRPr dirty="0"/>
          </a:p>
          <a:p>
            <a:pPr marL="228600" lvl="0" indent="-182880" algn="l" rtl="0">
              <a:lnSpc>
                <a:spcPct val="100000"/>
              </a:lnSpc>
              <a:spcBef>
                <a:spcPts val="1400"/>
              </a:spcBef>
              <a:spcAft>
                <a:spcPts val="0"/>
              </a:spcAft>
              <a:buClr>
                <a:srgbClr val="404040"/>
              </a:buClr>
              <a:buSzPts val="2200"/>
              <a:buFont typeface="Noto Sans Symbols"/>
              <a:buChar char="✔"/>
            </a:pPr>
            <a:r>
              <a:rPr lang="en-US" sz="2000" dirty="0" err="1">
                <a:solidFill>
                  <a:srgbClr val="404040"/>
                </a:solidFill>
              </a:rPr>
              <a:t>Reacciones</a:t>
            </a:r>
            <a:r>
              <a:rPr lang="en-US" sz="2000" dirty="0">
                <a:solidFill>
                  <a:srgbClr val="404040"/>
                </a:solidFill>
              </a:rPr>
              <a:t> </a:t>
            </a:r>
            <a:r>
              <a:rPr lang="en-US" sz="2000" dirty="0" err="1">
                <a:solidFill>
                  <a:srgbClr val="404040"/>
                </a:solidFill>
              </a:rPr>
              <a:t>serológicas</a:t>
            </a:r>
            <a:r>
              <a:rPr lang="en-US" sz="2000" dirty="0">
                <a:solidFill>
                  <a:srgbClr val="404040"/>
                </a:solidFill>
              </a:rPr>
              <a:t> </a:t>
            </a:r>
            <a:r>
              <a:rPr lang="en-US" sz="2000" dirty="0" err="1">
                <a:solidFill>
                  <a:srgbClr val="404040"/>
                </a:solidFill>
              </a:rPr>
              <a:t>cruzadas</a:t>
            </a:r>
            <a:r>
              <a:rPr lang="en-US" sz="2000" dirty="0">
                <a:solidFill>
                  <a:srgbClr val="404040"/>
                </a:solidFill>
              </a:rPr>
              <a:t> con </a:t>
            </a:r>
            <a:r>
              <a:rPr lang="en-US" sz="2000" dirty="0" err="1">
                <a:solidFill>
                  <a:srgbClr val="404040"/>
                </a:solidFill>
              </a:rPr>
              <a:t>otros</a:t>
            </a:r>
            <a:r>
              <a:rPr lang="en-US" sz="2000" dirty="0">
                <a:solidFill>
                  <a:srgbClr val="404040"/>
                </a:solidFill>
              </a:rPr>
              <a:t> Flavivirus.</a:t>
            </a:r>
            <a:endParaRPr sz="2000" dirty="0"/>
          </a:p>
        </p:txBody>
      </p:sp>
      <p:pic>
        <p:nvPicPr>
          <p:cNvPr id="531" name="Google Shape;531;p50"/>
          <p:cNvPicPr preferRelativeResize="0"/>
          <p:nvPr/>
        </p:nvPicPr>
        <p:blipFill rotWithShape="1">
          <a:blip r:embed="rId3">
            <a:alphaModFix/>
          </a:blip>
          <a:srcRect l="28663" t="29163" r="32196" b="22450"/>
          <a:stretch/>
        </p:blipFill>
        <p:spPr>
          <a:xfrm>
            <a:off x="398463" y="1414910"/>
            <a:ext cx="3248025" cy="2257425"/>
          </a:xfrm>
          <a:prstGeom prst="rect">
            <a:avLst/>
          </a:prstGeom>
          <a:noFill/>
          <a:ln w="25400">
            <a:solidFill>
              <a:schemeClr val="accent1"/>
            </a:solidFill>
          </a:ln>
        </p:spPr>
      </p:pic>
      <p:sp>
        <p:nvSpPr>
          <p:cNvPr id="2" name="Google Shape;530;p50">
            <a:extLst>
              <a:ext uri="{FF2B5EF4-FFF2-40B4-BE49-F238E27FC236}">
                <a16:creationId xmlns:a16="http://schemas.microsoft.com/office/drawing/2014/main" id="{43830E86-C38B-8F1B-74A2-BCD850BCD95F}"/>
              </a:ext>
            </a:extLst>
          </p:cNvPr>
          <p:cNvSpPr txBox="1">
            <a:spLocks/>
          </p:cNvSpPr>
          <p:nvPr/>
        </p:nvSpPr>
        <p:spPr>
          <a:xfrm>
            <a:off x="398463" y="4296141"/>
            <a:ext cx="5151198" cy="1930235"/>
          </a:xfrm>
          <a:prstGeom prst="rect">
            <a:avLst/>
          </a:prstGeom>
          <a:noFill/>
          <a:ln w="25400">
            <a:solidFill>
              <a:schemeClr val="accent1"/>
            </a:solid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20040" algn="l" rtl="0">
              <a:lnSpc>
                <a:spcPct val="90000"/>
              </a:lnSpc>
              <a:spcBef>
                <a:spcPts val="1400"/>
              </a:spcBef>
              <a:spcAft>
                <a:spcPts val="0"/>
              </a:spcAft>
              <a:buClr>
                <a:schemeClr val="accent1"/>
              </a:buClr>
              <a:buSzPts val="1440"/>
              <a:buFont typeface="Corbel"/>
              <a:buChar char="•"/>
              <a:defRPr sz="2200" b="0" i="0" u="none" strike="noStrike" cap="none">
                <a:solidFill>
                  <a:schemeClr val="accent1"/>
                </a:solidFill>
                <a:latin typeface="Corbel"/>
                <a:ea typeface="Corbel"/>
                <a:cs typeface="Corbel"/>
                <a:sym typeface="Corbel"/>
              </a:defRPr>
            </a:lvl1pPr>
            <a:lvl2pPr marL="914400" marR="0" lvl="1" indent="-320040" algn="l" rtl="0">
              <a:lnSpc>
                <a:spcPct val="90000"/>
              </a:lnSpc>
              <a:spcBef>
                <a:spcPts val="200"/>
              </a:spcBef>
              <a:spcAft>
                <a:spcPts val="0"/>
              </a:spcAft>
              <a:buClr>
                <a:schemeClr val="accent1"/>
              </a:buClr>
              <a:buSzPts val="144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20039" algn="l" rtl="0">
              <a:lnSpc>
                <a:spcPct val="90000"/>
              </a:lnSpc>
              <a:spcBef>
                <a:spcPts val="400"/>
              </a:spcBef>
              <a:spcAft>
                <a:spcPts val="0"/>
              </a:spcAft>
              <a:buClr>
                <a:schemeClr val="accent1"/>
              </a:buClr>
              <a:buSzPts val="1440"/>
              <a:buFont typeface="Corbel"/>
              <a:buChar char="•"/>
              <a:defRPr sz="1600" b="0" i="0" u="none" strike="noStrike" cap="none">
                <a:solidFill>
                  <a:schemeClr val="accent1"/>
                </a:solidFill>
                <a:latin typeface="Corbel"/>
                <a:ea typeface="Corbel"/>
                <a:cs typeface="Corbel"/>
                <a:sym typeface="Corbel"/>
              </a:defRPr>
            </a:lvl4pPr>
            <a:lvl5pPr marL="2286000" marR="0" lvl="4" indent="-320039" algn="l" rtl="0">
              <a:lnSpc>
                <a:spcPct val="90000"/>
              </a:lnSpc>
              <a:spcBef>
                <a:spcPts val="400"/>
              </a:spcBef>
              <a:spcAft>
                <a:spcPts val="0"/>
              </a:spcAft>
              <a:buClr>
                <a:schemeClr val="accent1"/>
              </a:buClr>
              <a:buSzPts val="1440"/>
              <a:buFont typeface="Corbel"/>
              <a:buChar char="•"/>
              <a:defRPr sz="1600" b="0" i="0" u="none" strike="noStrike" cap="none">
                <a:solidFill>
                  <a:schemeClr val="accent1"/>
                </a:solidFill>
                <a:latin typeface="Corbel"/>
                <a:ea typeface="Corbel"/>
                <a:cs typeface="Corbel"/>
                <a:sym typeface="Corbel"/>
              </a:defRPr>
            </a:lvl5pPr>
            <a:lvl6pPr marL="2743200" marR="0" lvl="5" indent="-320039" algn="l" rtl="0">
              <a:lnSpc>
                <a:spcPct val="90000"/>
              </a:lnSpc>
              <a:spcBef>
                <a:spcPts val="400"/>
              </a:spcBef>
              <a:spcAft>
                <a:spcPts val="0"/>
              </a:spcAft>
              <a:buClr>
                <a:schemeClr val="accent1"/>
              </a:buClr>
              <a:buSzPts val="1440"/>
              <a:buFont typeface="Corbel"/>
              <a:buChar char="•"/>
              <a:defRPr sz="1600" b="0" i="0" u="none" strike="noStrike" cap="none">
                <a:solidFill>
                  <a:schemeClr val="accent1"/>
                </a:solidFill>
                <a:latin typeface="Corbel"/>
                <a:ea typeface="Corbel"/>
                <a:cs typeface="Corbel"/>
                <a:sym typeface="Corbel"/>
              </a:defRPr>
            </a:lvl6pPr>
            <a:lvl7pPr marL="3200400" marR="0" lvl="6" indent="-320039" algn="l" rtl="0">
              <a:lnSpc>
                <a:spcPct val="90000"/>
              </a:lnSpc>
              <a:spcBef>
                <a:spcPts val="400"/>
              </a:spcBef>
              <a:spcAft>
                <a:spcPts val="0"/>
              </a:spcAft>
              <a:buClr>
                <a:schemeClr val="accent1"/>
              </a:buClr>
              <a:buSzPts val="1440"/>
              <a:buFont typeface="Corbel"/>
              <a:buChar char="•"/>
              <a:defRPr sz="1600" b="0" i="0" u="none" strike="noStrike" cap="none">
                <a:solidFill>
                  <a:schemeClr val="accent1"/>
                </a:solidFill>
                <a:latin typeface="Corbel"/>
                <a:ea typeface="Corbel"/>
                <a:cs typeface="Corbel"/>
                <a:sym typeface="Corbel"/>
              </a:defRPr>
            </a:lvl7pPr>
            <a:lvl8pPr marL="3657600" marR="0" lvl="7" indent="-320040" algn="l" rtl="0">
              <a:lnSpc>
                <a:spcPct val="90000"/>
              </a:lnSpc>
              <a:spcBef>
                <a:spcPts val="400"/>
              </a:spcBef>
              <a:spcAft>
                <a:spcPts val="0"/>
              </a:spcAft>
              <a:buClr>
                <a:schemeClr val="accent1"/>
              </a:buClr>
              <a:buSzPts val="1440"/>
              <a:buFont typeface="Corbel"/>
              <a:buChar char="•"/>
              <a:defRPr sz="1600" b="0" i="0" u="none" strike="noStrike" cap="none">
                <a:solidFill>
                  <a:schemeClr val="accent1"/>
                </a:solidFill>
                <a:latin typeface="Corbel"/>
                <a:ea typeface="Corbel"/>
                <a:cs typeface="Corbel"/>
                <a:sym typeface="Corbel"/>
              </a:defRPr>
            </a:lvl8pPr>
            <a:lvl9pPr marL="4114800" marR="0" lvl="8" indent="-320040" algn="l" rtl="0">
              <a:lnSpc>
                <a:spcPct val="90000"/>
              </a:lnSpc>
              <a:spcBef>
                <a:spcPts val="400"/>
              </a:spcBef>
              <a:spcAft>
                <a:spcPts val="400"/>
              </a:spcAft>
              <a:buClr>
                <a:schemeClr val="accent1"/>
              </a:buClr>
              <a:buSzPts val="1440"/>
              <a:buFont typeface="Corbel"/>
              <a:buChar char="•"/>
              <a:defRPr sz="1600" b="0" i="0" u="none" strike="noStrike" cap="none">
                <a:solidFill>
                  <a:schemeClr val="accent1"/>
                </a:solidFill>
                <a:latin typeface="Corbel"/>
                <a:ea typeface="Corbel"/>
                <a:cs typeface="Corbel"/>
                <a:sym typeface="Corbel"/>
              </a:defRPr>
            </a:lvl9pPr>
          </a:lstStyle>
          <a:p>
            <a:pPr marL="45720" indent="0">
              <a:lnSpc>
                <a:spcPct val="100000"/>
              </a:lnSpc>
              <a:buClr>
                <a:srgbClr val="404040"/>
              </a:buClr>
              <a:buSzPts val="2200"/>
              <a:buFont typeface="Corbel"/>
              <a:buNone/>
            </a:pPr>
            <a:r>
              <a:rPr lang="es-MX" sz="2000" b="1" dirty="0">
                <a:solidFill>
                  <a:srgbClr val="404040"/>
                </a:solidFill>
              </a:rPr>
              <a:t>CHICK</a:t>
            </a:r>
          </a:p>
          <a:p>
            <a:pPr marL="457200" lvl="0" indent="-323850" algn="just" rtl="0">
              <a:lnSpc>
                <a:spcPct val="70000"/>
              </a:lnSpc>
              <a:spcBef>
                <a:spcPts val="0"/>
              </a:spcBef>
              <a:spcAft>
                <a:spcPts val="0"/>
              </a:spcAft>
              <a:buSzPts val="1500"/>
              <a:buChar char="-"/>
            </a:pPr>
            <a:r>
              <a:rPr lang="es-MX" sz="1800" dirty="0">
                <a:solidFill>
                  <a:schemeClr val="dk1"/>
                </a:solidFill>
              </a:rPr>
              <a:t>P</a:t>
            </a:r>
            <a:r>
              <a:rPr lang="es-MX" sz="2000" dirty="0">
                <a:solidFill>
                  <a:schemeClr val="dk1"/>
                </a:solidFill>
              </a:rPr>
              <a:t>ara descartar casos con IgM Negativa se requieren más de  8 días de evolución, sino serán considerados resultados no conclusivos.</a:t>
            </a:r>
            <a:endParaRPr lang="es-MX" sz="2000" dirty="0"/>
          </a:p>
          <a:p>
            <a:pPr marL="457200" lvl="0" indent="-228600" algn="just" rtl="0">
              <a:lnSpc>
                <a:spcPct val="70000"/>
              </a:lnSpc>
              <a:spcBef>
                <a:spcPts val="0"/>
              </a:spcBef>
              <a:spcAft>
                <a:spcPts val="0"/>
              </a:spcAft>
              <a:buSzPts val="1500"/>
              <a:buNone/>
            </a:pPr>
            <a:endParaRPr lang="es-MX" sz="2000" dirty="0">
              <a:solidFill>
                <a:schemeClr val="dk1"/>
              </a:solidFill>
            </a:endParaRPr>
          </a:p>
          <a:p>
            <a:pPr marL="457200" lvl="0" indent="-323850" algn="just" rtl="0">
              <a:lnSpc>
                <a:spcPct val="70000"/>
              </a:lnSpc>
              <a:spcBef>
                <a:spcPts val="0"/>
              </a:spcBef>
              <a:spcAft>
                <a:spcPts val="0"/>
              </a:spcAft>
              <a:buSzPts val="1500"/>
              <a:buChar char="-"/>
            </a:pPr>
            <a:r>
              <a:rPr lang="es-MX" sz="2000" dirty="0">
                <a:solidFill>
                  <a:schemeClr val="dk1"/>
                </a:solidFill>
              </a:rPr>
              <a:t>Posible reacción cruzada con </a:t>
            </a:r>
            <a:r>
              <a:rPr lang="es-MX" sz="2000" dirty="0" err="1">
                <a:solidFill>
                  <a:schemeClr val="dk1"/>
                </a:solidFill>
              </a:rPr>
              <a:t>Mayaro</a:t>
            </a:r>
            <a:r>
              <a:rPr lang="es-MX" sz="2000" dirty="0">
                <a:solidFill>
                  <a:schemeClr val="dk1"/>
                </a:solidFill>
              </a:rPr>
              <a:t>.</a:t>
            </a:r>
          </a:p>
          <a:p>
            <a:pPr marL="45720" indent="0">
              <a:lnSpc>
                <a:spcPct val="100000"/>
              </a:lnSpc>
              <a:buClr>
                <a:srgbClr val="404040"/>
              </a:buClr>
              <a:buSzPts val="2200"/>
              <a:buFont typeface="Corbel"/>
              <a:buNone/>
            </a:pPr>
            <a:endParaRPr lang="es-MX" sz="2000" b="1" dirty="0">
              <a:solidFill>
                <a:srgbClr val="404040"/>
              </a:solidFill>
            </a:endParaRPr>
          </a:p>
        </p:txBody>
      </p:sp>
      <p:sp>
        <p:nvSpPr>
          <p:cNvPr id="3" name="Google Shape;530;p50">
            <a:extLst>
              <a:ext uri="{FF2B5EF4-FFF2-40B4-BE49-F238E27FC236}">
                <a16:creationId xmlns:a16="http://schemas.microsoft.com/office/drawing/2014/main" id="{6EBC4F7F-64DB-5BE5-C282-92C191133FC2}"/>
              </a:ext>
            </a:extLst>
          </p:cNvPr>
          <p:cNvSpPr txBox="1">
            <a:spLocks/>
          </p:cNvSpPr>
          <p:nvPr/>
        </p:nvSpPr>
        <p:spPr>
          <a:xfrm>
            <a:off x="5791200" y="4022335"/>
            <a:ext cx="6002337" cy="2445769"/>
          </a:xfrm>
          <a:prstGeom prst="rect">
            <a:avLst/>
          </a:prstGeom>
          <a:noFill/>
          <a:ln w="25400">
            <a:solidFill>
              <a:schemeClr val="accent1"/>
            </a:solid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20040" algn="l" rtl="0">
              <a:lnSpc>
                <a:spcPct val="90000"/>
              </a:lnSpc>
              <a:spcBef>
                <a:spcPts val="1400"/>
              </a:spcBef>
              <a:spcAft>
                <a:spcPts val="0"/>
              </a:spcAft>
              <a:buClr>
                <a:schemeClr val="accent1"/>
              </a:buClr>
              <a:buSzPts val="1440"/>
              <a:buFont typeface="Corbel"/>
              <a:buChar char="•"/>
              <a:defRPr sz="2200" b="0" i="0" u="none" strike="noStrike" cap="none">
                <a:solidFill>
                  <a:schemeClr val="accent1"/>
                </a:solidFill>
                <a:latin typeface="Corbel"/>
                <a:ea typeface="Corbel"/>
                <a:cs typeface="Corbel"/>
                <a:sym typeface="Corbel"/>
              </a:defRPr>
            </a:lvl1pPr>
            <a:lvl2pPr marL="914400" marR="0" lvl="1" indent="-320040" algn="l" rtl="0">
              <a:lnSpc>
                <a:spcPct val="90000"/>
              </a:lnSpc>
              <a:spcBef>
                <a:spcPts val="200"/>
              </a:spcBef>
              <a:spcAft>
                <a:spcPts val="0"/>
              </a:spcAft>
              <a:buClr>
                <a:schemeClr val="accent1"/>
              </a:buClr>
              <a:buSzPts val="144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20039" algn="l" rtl="0">
              <a:lnSpc>
                <a:spcPct val="90000"/>
              </a:lnSpc>
              <a:spcBef>
                <a:spcPts val="400"/>
              </a:spcBef>
              <a:spcAft>
                <a:spcPts val="0"/>
              </a:spcAft>
              <a:buClr>
                <a:schemeClr val="accent1"/>
              </a:buClr>
              <a:buSzPts val="1440"/>
              <a:buFont typeface="Corbel"/>
              <a:buChar char="•"/>
              <a:defRPr sz="1600" b="0" i="0" u="none" strike="noStrike" cap="none">
                <a:solidFill>
                  <a:schemeClr val="accent1"/>
                </a:solidFill>
                <a:latin typeface="Corbel"/>
                <a:ea typeface="Corbel"/>
                <a:cs typeface="Corbel"/>
                <a:sym typeface="Corbel"/>
              </a:defRPr>
            </a:lvl4pPr>
            <a:lvl5pPr marL="2286000" marR="0" lvl="4" indent="-320039" algn="l" rtl="0">
              <a:lnSpc>
                <a:spcPct val="90000"/>
              </a:lnSpc>
              <a:spcBef>
                <a:spcPts val="400"/>
              </a:spcBef>
              <a:spcAft>
                <a:spcPts val="0"/>
              </a:spcAft>
              <a:buClr>
                <a:schemeClr val="accent1"/>
              </a:buClr>
              <a:buSzPts val="1440"/>
              <a:buFont typeface="Corbel"/>
              <a:buChar char="•"/>
              <a:defRPr sz="1600" b="0" i="0" u="none" strike="noStrike" cap="none">
                <a:solidFill>
                  <a:schemeClr val="accent1"/>
                </a:solidFill>
                <a:latin typeface="Corbel"/>
                <a:ea typeface="Corbel"/>
                <a:cs typeface="Corbel"/>
                <a:sym typeface="Corbel"/>
              </a:defRPr>
            </a:lvl5pPr>
            <a:lvl6pPr marL="2743200" marR="0" lvl="5" indent="-320039" algn="l" rtl="0">
              <a:lnSpc>
                <a:spcPct val="90000"/>
              </a:lnSpc>
              <a:spcBef>
                <a:spcPts val="400"/>
              </a:spcBef>
              <a:spcAft>
                <a:spcPts val="0"/>
              </a:spcAft>
              <a:buClr>
                <a:schemeClr val="accent1"/>
              </a:buClr>
              <a:buSzPts val="1440"/>
              <a:buFont typeface="Corbel"/>
              <a:buChar char="•"/>
              <a:defRPr sz="1600" b="0" i="0" u="none" strike="noStrike" cap="none">
                <a:solidFill>
                  <a:schemeClr val="accent1"/>
                </a:solidFill>
                <a:latin typeface="Corbel"/>
                <a:ea typeface="Corbel"/>
                <a:cs typeface="Corbel"/>
                <a:sym typeface="Corbel"/>
              </a:defRPr>
            </a:lvl6pPr>
            <a:lvl7pPr marL="3200400" marR="0" lvl="6" indent="-320039" algn="l" rtl="0">
              <a:lnSpc>
                <a:spcPct val="90000"/>
              </a:lnSpc>
              <a:spcBef>
                <a:spcPts val="400"/>
              </a:spcBef>
              <a:spcAft>
                <a:spcPts val="0"/>
              </a:spcAft>
              <a:buClr>
                <a:schemeClr val="accent1"/>
              </a:buClr>
              <a:buSzPts val="1440"/>
              <a:buFont typeface="Corbel"/>
              <a:buChar char="•"/>
              <a:defRPr sz="1600" b="0" i="0" u="none" strike="noStrike" cap="none">
                <a:solidFill>
                  <a:schemeClr val="accent1"/>
                </a:solidFill>
                <a:latin typeface="Corbel"/>
                <a:ea typeface="Corbel"/>
                <a:cs typeface="Corbel"/>
                <a:sym typeface="Corbel"/>
              </a:defRPr>
            </a:lvl7pPr>
            <a:lvl8pPr marL="3657600" marR="0" lvl="7" indent="-320040" algn="l" rtl="0">
              <a:lnSpc>
                <a:spcPct val="90000"/>
              </a:lnSpc>
              <a:spcBef>
                <a:spcPts val="400"/>
              </a:spcBef>
              <a:spcAft>
                <a:spcPts val="0"/>
              </a:spcAft>
              <a:buClr>
                <a:schemeClr val="accent1"/>
              </a:buClr>
              <a:buSzPts val="1440"/>
              <a:buFont typeface="Corbel"/>
              <a:buChar char="•"/>
              <a:defRPr sz="1600" b="0" i="0" u="none" strike="noStrike" cap="none">
                <a:solidFill>
                  <a:schemeClr val="accent1"/>
                </a:solidFill>
                <a:latin typeface="Corbel"/>
                <a:ea typeface="Corbel"/>
                <a:cs typeface="Corbel"/>
                <a:sym typeface="Corbel"/>
              </a:defRPr>
            </a:lvl8pPr>
            <a:lvl9pPr marL="4114800" marR="0" lvl="8" indent="-320040" algn="l" rtl="0">
              <a:lnSpc>
                <a:spcPct val="90000"/>
              </a:lnSpc>
              <a:spcBef>
                <a:spcPts val="400"/>
              </a:spcBef>
              <a:spcAft>
                <a:spcPts val="400"/>
              </a:spcAft>
              <a:buClr>
                <a:schemeClr val="accent1"/>
              </a:buClr>
              <a:buSzPts val="1440"/>
              <a:buFont typeface="Corbel"/>
              <a:buChar char="•"/>
              <a:defRPr sz="1600" b="0" i="0" u="none" strike="noStrike" cap="none">
                <a:solidFill>
                  <a:schemeClr val="accent1"/>
                </a:solidFill>
                <a:latin typeface="Corbel"/>
                <a:ea typeface="Corbel"/>
                <a:cs typeface="Corbel"/>
                <a:sym typeface="Corbel"/>
              </a:defRPr>
            </a:lvl9pPr>
          </a:lstStyle>
          <a:p>
            <a:pPr marL="45720" indent="0">
              <a:lnSpc>
                <a:spcPct val="100000"/>
              </a:lnSpc>
              <a:buClr>
                <a:srgbClr val="404040"/>
              </a:buClr>
              <a:buSzPts val="2200"/>
              <a:buFont typeface="Corbel"/>
              <a:buNone/>
            </a:pPr>
            <a:r>
              <a:rPr lang="es-MX" sz="2000" b="1" dirty="0">
                <a:solidFill>
                  <a:srgbClr val="404040"/>
                </a:solidFill>
              </a:rPr>
              <a:t>ZIKA</a:t>
            </a:r>
          </a:p>
          <a:p>
            <a:pPr marL="379412" marR="0" lvl="0" indent="-379412" algn="l" rtl="0">
              <a:lnSpc>
                <a:spcPct val="100000"/>
              </a:lnSpc>
              <a:spcBef>
                <a:spcPts val="0"/>
              </a:spcBef>
              <a:spcAft>
                <a:spcPts val="0"/>
              </a:spcAft>
              <a:buClr>
                <a:schemeClr val="dk1"/>
              </a:buClr>
              <a:buSzPts val="2600"/>
              <a:buFont typeface="Arial"/>
              <a:buChar char="•"/>
            </a:pPr>
            <a:r>
              <a:rPr lang="es-MX" b="0" i="0" u="none" strike="noStrike" cap="none" dirty="0">
                <a:solidFill>
                  <a:schemeClr val="dk1"/>
                </a:solidFill>
                <a:latin typeface="Corbel"/>
                <a:ea typeface="Corbel"/>
                <a:cs typeface="Corbel"/>
                <a:sym typeface="Corbel"/>
              </a:rPr>
              <a:t>En infecciones primarias con un flavivirus las reacciones cruzadas con otros virus genéticamente relacionados son mínimas.</a:t>
            </a:r>
            <a:endParaRPr lang="es-MX" b="0" i="0" u="none" strike="noStrike" cap="none" dirty="0">
              <a:solidFill>
                <a:srgbClr val="000000"/>
              </a:solidFill>
              <a:latin typeface="Corbel"/>
              <a:ea typeface="Corbel"/>
              <a:cs typeface="Corbel"/>
              <a:sym typeface="Corbel"/>
            </a:endParaRPr>
          </a:p>
          <a:p>
            <a:pPr marL="379412" marR="0" lvl="0" indent="-379412" algn="l" rtl="0">
              <a:lnSpc>
                <a:spcPct val="100000"/>
              </a:lnSpc>
              <a:spcBef>
                <a:spcPts val="0"/>
              </a:spcBef>
              <a:spcAft>
                <a:spcPts val="0"/>
              </a:spcAft>
              <a:buClr>
                <a:schemeClr val="dk1"/>
              </a:buClr>
              <a:buSzPts val="2600"/>
              <a:buFont typeface="Arial"/>
              <a:buChar char="•"/>
            </a:pPr>
            <a:r>
              <a:rPr lang="es-MX" b="0" i="0" u="none" strike="noStrike" cap="none" dirty="0">
                <a:solidFill>
                  <a:schemeClr val="dk1"/>
                </a:solidFill>
                <a:latin typeface="Corbel"/>
                <a:ea typeface="Corbel"/>
                <a:cs typeface="Corbel"/>
                <a:sym typeface="Corbel"/>
              </a:rPr>
              <a:t>Individuos con historia previa de infección por otros flavivirus (especialmente dengue, fiebre amarilla y West </a:t>
            </a:r>
            <a:r>
              <a:rPr lang="es-MX" b="0" i="0" u="none" strike="noStrike" cap="none" dirty="0" err="1">
                <a:solidFill>
                  <a:schemeClr val="dk1"/>
                </a:solidFill>
                <a:latin typeface="Corbel"/>
                <a:ea typeface="Corbel"/>
                <a:cs typeface="Corbel"/>
                <a:sym typeface="Corbel"/>
              </a:rPr>
              <a:t>Nile</a:t>
            </a:r>
            <a:r>
              <a:rPr lang="es-MX" b="0" i="0" u="none" strike="noStrike" cap="none" dirty="0">
                <a:solidFill>
                  <a:schemeClr val="dk1"/>
                </a:solidFill>
                <a:latin typeface="Corbel"/>
                <a:ea typeface="Corbel"/>
                <a:cs typeface="Corbel"/>
                <a:sym typeface="Corbel"/>
              </a:rPr>
              <a:t>) pueden cruzar en estos ensayos.</a:t>
            </a:r>
          </a:p>
          <a:p>
            <a:pPr marL="379412" marR="0" lvl="0" indent="-379412" algn="l" rtl="0">
              <a:lnSpc>
                <a:spcPct val="100000"/>
              </a:lnSpc>
              <a:spcBef>
                <a:spcPts val="0"/>
              </a:spcBef>
              <a:spcAft>
                <a:spcPts val="0"/>
              </a:spcAft>
              <a:buClr>
                <a:schemeClr val="dk1"/>
              </a:buClr>
              <a:buSzPts val="2600"/>
              <a:buFont typeface="Arial"/>
              <a:buChar char="•"/>
            </a:pPr>
            <a:r>
              <a:rPr lang="es-MX" b="0" i="0" u="none" strike="noStrike" cap="none" dirty="0">
                <a:solidFill>
                  <a:srgbClr val="000000"/>
                </a:solidFill>
                <a:latin typeface="Corbel"/>
                <a:ea typeface="Corbel"/>
                <a:cs typeface="Corbel"/>
                <a:sym typeface="Corbel"/>
              </a:rPr>
              <a:t>Lo realiza el INEVH.</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9" name="Google Shape;559;p51"/>
          <p:cNvSpPr txBox="1"/>
          <p:nvPr/>
        </p:nvSpPr>
        <p:spPr>
          <a:xfrm>
            <a:off x="550726" y="891224"/>
            <a:ext cx="8850996" cy="795337"/>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80000"/>
              </a:lnSpc>
              <a:spcBef>
                <a:spcPts val="0"/>
              </a:spcBef>
              <a:spcAft>
                <a:spcPts val="0"/>
              </a:spcAft>
              <a:buClr>
                <a:srgbClr val="C55A11"/>
              </a:buClr>
              <a:buSzPts val="3300"/>
              <a:buFont typeface="Calibri"/>
              <a:buNone/>
            </a:pPr>
            <a:r>
              <a:rPr lang="en-US" sz="3200" b="0" i="0" u="none" strike="noStrike" cap="none" dirty="0">
                <a:solidFill>
                  <a:schemeClr val="accent2">
                    <a:lumMod val="20000"/>
                    <a:lumOff val="80000"/>
                  </a:schemeClr>
                </a:solidFill>
                <a:latin typeface="Corbel"/>
                <a:ea typeface="Corbel"/>
                <a:cs typeface="Corbel"/>
                <a:sym typeface="Corbel"/>
              </a:rPr>
              <a:t>PRUEBA DE NEUTRALIZACIÓN POR REDUCCIÓN EN PLACA (</a:t>
            </a:r>
            <a:r>
              <a:rPr lang="en-US" sz="3200" dirty="0">
                <a:solidFill>
                  <a:schemeClr val="accent2">
                    <a:lumMod val="20000"/>
                    <a:lumOff val="80000"/>
                  </a:schemeClr>
                </a:solidFill>
                <a:latin typeface="Corbel"/>
                <a:ea typeface="Corbel"/>
                <a:cs typeface="Corbel"/>
                <a:sym typeface="Corbel"/>
              </a:rPr>
              <a:t>PNRP</a:t>
            </a:r>
            <a:r>
              <a:rPr lang="en-US" sz="3200" b="0" i="0" u="none" strike="noStrike" cap="none" dirty="0">
                <a:solidFill>
                  <a:schemeClr val="accent2">
                    <a:lumMod val="20000"/>
                    <a:lumOff val="80000"/>
                  </a:schemeClr>
                </a:solidFill>
                <a:latin typeface="Corbel"/>
                <a:ea typeface="Corbel"/>
                <a:cs typeface="Corbel"/>
                <a:sym typeface="Corbel"/>
              </a:rPr>
              <a:t>)</a:t>
            </a:r>
            <a:endParaRPr sz="1200" b="0" i="0" u="none" strike="noStrike" cap="none" dirty="0">
              <a:solidFill>
                <a:schemeClr val="accent2">
                  <a:lumMod val="20000"/>
                  <a:lumOff val="80000"/>
                </a:schemeClr>
              </a:solidFill>
              <a:latin typeface="Corbel"/>
              <a:ea typeface="Corbel"/>
              <a:cs typeface="Corbel"/>
              <a:sym typeface="Corbel"/>
            </a:endParaRPr>
          </a:p>
        </p:txBody>
      </p:sp>
      <p:sp>
        <p:nvSpPr>
          <p:cNvPr id="560" name="Google Shape;560;p51"/>
          <p:cNvSpPr txBox="1"/>
          <p:nvPr/>
        </p:nvSpPr>
        <p:spPr>
          <a:xfrm>
            <a:off x="550727" y="2480525"/>
            <a:ext cx="8659664" cy="3928214"/>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404040"/>
              </a:buClr>
              <a:buSzPts val="1600"/>
              <a:buFont typeface="Wingdings" panose="05000000000000000000" pitchFamily="2" charset="2"/>
              <a:buChar char="Ø"/>
            </a:pPr>
            <a:r>
              <a:rPr lang="en-US" sz="2000" b="0" i="0" u="none" strike="noStrike" cap="none" dirty="0" err="1">
                <a:solidFill>
                  <a:srgbClr val="404040"/>
                </a:solidFill>
                <a:latin typeface="+mj-lt"/>
                <a:ea typeface="Calibri"/>
                <a:cs typeface="Calibri"/>
                <a:sym typeface="Calibri"/>
              </a:rPr>
              <a:t>Detección</a:t>
            </a:r>
            <a:r>
              <a:rPr lang="en-US" sz="2000" b="0" i="0" u="none" strike="noStrike" cap="none" dirty="0">
                <a:solidFill>
                  <a:srgbClr val="404040"/>
                </a:solidFill>
                <a:latin typeface="+mj-lt"/>
                <a:ea typeface="Calibri"/>
                <a:cs typeface="Calibri"/>
                <a:sym typeface="Calibri"/>
              </a:rPr>
              <a:t> de </a:t>
            </a:r>
            <a:r>
              <a:rPr lang="en-US" sz="2000" b="0" i="0" u="none" strike="noStrike" cap="none" dirty="0" err="1">
                <a:solidFill>
                  <a:srgbClr val="404040"/>
                </a:solidFill>
                <a:latin typeface="+mj-lt"/>
                <a:ea typeface="Calibri"/>
                <a:cs typeface="Calibri"/>
                <a:sym typeface="Calibri"/>
              </a:rPr>
              <a:t>Anticuerpos</a:t>
            </a:r>
            <a:r>
              <a:rPr lang="en-US" sz="2000" b="0" i="0" u="none" strike="noStrike" cap="none" dirty="0">
                <a:solidFill>
                  <a:srgbClr val="404040"/>
                </a:solidFill>
                <a:latin typeface="+mj-lt"/>
                <a:ea typeface="Calibri"/>
                <a:cs typeface="Calibri"/>
                <a:sym typeface="Calibri"/>
              </a:rPr>
              <a:t> NEUTRALIZANTES (IgG)</a:t>
            </a:r>
          </a:p>
          <a:p>
            <a:pPr marL="285750" marR="0" lvl="0" indent="-285750" algn="l" rtl="0">
              <a:lnSpc>
                <a:spcPct val="100000"/>
              </a:lnSpc>
              <a:spcBef>
                <a:spcPts val="0"/>
              </a:spcBef>
              <a:spcAft>
                <a:spcPts val="0"/>
              </a:spcAft>
              <a:buClr>
                <a:srgbClr val="404040"/>
              </a:buClr>
              <a:buSzPts val="1600"/>
              <a:buFont typeface="Wingdings" panose="05000000000000000000" pitchFamily="2" charset="2"/>
              <a:buChar char="Ø"/>
            </a:pPr>
            <a:r>
              <a:rPr lang="en-US" sz="2000" b="0" i="0" u="none" strike="noStrike" cap="none" dirty="0" err="1">
                <a:solidFill>
                  <a:srgbClr val="404040"/>
                </a:solidFill>
                <a:latin typeface="+mj-lt"/>
                <a:ea typeface="Corbel"/>
                <a:cs typeface="Corbel"/>
                <a:sym typeface="Corbel"/>
              </a:rPr>
              <a:t>Posee</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buena</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especificidad</a:t>
            </a:r>
            <a:r>
              <a:rPr lang="en-US" sz="2000" b="0" i="0" u="none" strike="noStrike" cap="none" dirty="0">
                <a:solidFill>
                  <a:srgbClr val="404040"/>
                </a:solidFill>
                <a:latin typeface="+mj-lt"/>
                <a:ea typeface="Corbel"/>
                <a:cs typeface="Corbel"/>
                <a:sym typeface="Corbel"/>
              </a:rPr>
              <a:t>. Se </a:t>
            </a:r>
            <a:r>
              <a:rPr lang="en-US" sz="2000" b="0" i="0" u="none" strike="noStrike" cap="none" dirty="0" err="1">
                <a:solidFill>
                  <a:srgbClr val="404040"/>
                </a:solidFill>
                <a:latin typeface="+mj-lt"/>
                <a:ea typeface="Corbel"/>
                <a:cs typeface="Corbel"/>
                <a:sym typeface="Corbel"/>
              </a:rPr>
              <a:t>requiere</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el</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estudio</a:t>
            </a:r>
            <a:r>
              <a:rPr lang="en-US" sz="2000" b="0" i="0" u="none" strike="noStrike" cap="none" dirty="0">
                <a:solidFill>
                  <a:srgbClr val="404040"/>
                </a:solidFill>
                <a:latin typeface="+mj-lt"/>
                <a:ea typeface="Corbel"/>
                <a:cs typeface="Corbel"/>
                <a:sym typeface="Corbel"/>
              </a:rPr>
              <a:t> de un par </a:t>
            </a:r>
            <a:r>
              <a:rPr lang="en-US" sz="2000" b="0" i="0" u="none" strike="noStrike" cap="none" dirty="0" err="1">
                <a:solidFill>
                  <a:srgbClr val="404040"/>
                </a:solidFill>
                <a:latin typeface="+mj-lt"/>
                <a:ea typeface="Corbel"/>
                <a:cs typeface="Corbel"/>
                <a:sym typeface="Corbel"/>
              </a:rPr>
              <a:t>serológico</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tomado</a:t>
            </a:r>
            <a:r>
              <a:rPr lang="en-US" sz="2000" b="0" i="0" u="none" strike="noStrike" cap="none" dirty="0">
                <a:solidFill>
                  <a:srgbClr val="404040"/>
                </a:solidFill>
                <a:latin typeface="+mj-lt"/>
                <a:ea typeface="Corbel"/>
                <a:cs typeface="Corbel"/>
                <a:sym typeface="Corbel"/>
              </a:rPr>
              <a:t> con 10- 15 días de </a:t>
            </a:r>
            <a:r>
              <a:rPr lang="en-US" sz="2000" b="0" i="0" u="none" strike="noStrike" cap="none" dirty="0" err="1">
                <a:solidFill>
                  <a:srgbClr val="404040"/>
                </a:solidFill>
                <a:latin typeface="+mj-lt"/>
                <a:ea typeface="Corbel"/>
                <a:cs typeface="Corbel"/>
                <a:sym typeface="Corbel"/>
              </a:rPr>
              <a:t>diferencia</a:t>
            </a:r>
            <a:r>
              <a:rPr lang="en-US" sz="2000" b="0" i="0" u="none" strike="noStrike" cap="none" dirty="0">
                <a:solidFill>
                  <a:srgbClr val="404040"/>
                </a:solidFill>
                <a:latin typeface="+mj-lt"/>
                <a:ea typeface="Corbel"/>
                <a:cs typeface="Corbel"/>
                <a:sym typeface="Corbel"/>
              </a:rPr>
              <a:t>.</a:t>
            </a:r>
            <a:endParaRPr lang="en-US" sz="2000" dirty="0">
              <a:solidFill>
                <a:srgbClr val="000000"/>
              </a:solidFill>
              <a:latin typeface="+mj-lt"/>
              <a:ea typeface="Corbel"/>
              <a:cs typeface="Corbel"/>
              <a:sym typeface="Corbel"/>
            </a:endParaRPr>
          </a:p>
          <a:p>
            <a:pPr marL="285750" marR="0" lvl="0" indent="-285750" algn="l" rtl="0">
              <a:lnSpc>
                <a:spcPct val="100000"/>
              </a:lnSpc>
              <a:spcBef>
                <a:spcPts val="0"/>
              </a:spcBef>
              <a:spcAft>
                <a:spcPts val="0"/>
              </a:spcAft>
              <a:buClr>
                <a:srgbClr val="404040"/>
              </a:buClr>
              <a:buSzPts val="1600"/>
              <a:buFont typeface="Wingdings" panose="05000000000000000000" pitchFamily="2" charset="2"/>
              <a:buChar char="Ø"/>
            </a:pPr>
            <a:r>
              <a:rPr lang="en-US" sz="2000" b="0" i="0" u="none" strike="noStrike" cap="none" dirty="0">
                <a:solidFill>
                  <a:srgbClr val="404040"/>
                </a:solidFill>
                <a:latin typeface="+mj-lt"/>
                <a:ea typeface="Corbel"/>
                <a:cs typeface="Corbel"/>
                <a:sym typeface="Corbel"/>
              </a:rPr>
              <a:t>En </a:t>
            </a:r>
            <a:r>
              <a:rPr lang="en-US" sz="2000" b="0" i="0" u="none" strike="noStrike" cap="none" dirty="0" err="1">
                <a:solidFill>
                  <a:srgbClr val="404040"/>
                </a:solidFill>
                <a:latin typeface="+mj-lt"/>
                <a:ea typeface="Corbel"/>
                <a:cs typeface="Corbel"/>
                <a:sym typeface="Corbel"/>
              </a:rPr>
              <a:t>infecciones</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primarias</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en</a:t>
            </a:r>
            <a:r>
              <a:rPr lang="en-US" sz="2000" b="0" i="0" u="none" strike="noStrike" cap="none" dirty="0">
                <a:solidFill>
                  <a:srgbClr val="404040"/>
                </a:solidFill>
                <a:latin typeface="+mj-lt"/>
                <a:ea typeface="Corbel"/>
                <a:cs typeface="Corbel"/>
                <a:sym typeface="Corbel"/>
              </a:rPr>
              <a:t> general </a:t>
            </a:r>
            <a:r>
              <a:rPr lang="en-US" sz="2000" b="0" i="0" u="none" strike="noStrike" cap="none" dirty="0" err="1">
                <a:solidFill>
                  <a:srgbClr val="404040"/>
                </a:solidFill>
                <a:latin typeface="+mj-lt"/>
                <a:ea typeface="Corbel"/>
                <a:cs typeface="Corbel"/>
                <a:sym typeface="Corbel"/>
              </a:rPr>
              <a:t>permite</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identificar</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el</a:t>
            </a:r>
            <a:r>
              <a:rPr lang="en-US" sz="2000" b="0" i="0" u="none" strike="noStrike" cap="none" dirty="0">
                <a:solidFill>
                  <a:srgbClr val="404040"/>
                </a:solidFill>
                <a:latin typeface="+mj-lt"/>
                <a:ea typeface="Corbel"/>
                <a:cs typeface="Corbel"/>
                <a:sym typeface="Corbel"/>
              </a:rPr>
              <a:t> virus </a:t>
            </a:r>
            <a:r>
              <a:rPr lang="en-US" sz="2000" b="0" i="0" u="none" strike="noStrike" cap="none" dirty="0" err="1">
                <a:solidFill>
                  <a:srgbClr val="404040"/>
                </a:solidFill>
                <a:latin typeface="+mj-lt"/>
                <a:ea typeface="Corbel"/>
                <a:cs typeface="Corbel"/>
                <a:sym typeface="Corbel"/>
              </a:rPr>
              <a:t>infectante</a:t>
            </a:r>
            <a:r>
              <a:rPr lang="en-US" sz="2000" b="0" i="0" u="none" strike="noStrike" cap="none" dirty="0">
                <a:solidFill>
                  <a:srgbClr val="404040"/>
                </a:solidFill>
                <a:latin typeface="+mj-lt"/>
                <a:ea typeface="Corbel"/>
                <a:cs typeface="Corbel"/>
                <a:sym typeface="Corbel"/>
              </a:rPr>
              <a:t>, se </a:t>
            </a:r>
            <a:r>
              <a:rPr lang="en-US" sz="2000" b="0" i="0" u="none" strike="noStrike" cap="none" dirty="0" err="1">
                <a:solidFill>
                  <a:srgbClr val="404040"/>
                </a:solidFill>
                <a:latin typeface="+mj-lt"/>
                <a:ea typeface="Corbel"/>
                <a:cs typeface="Corbel"/>
                <a:sym typeface="Corbel"/>
              </a:rPr>
              <a:t>requiere</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una</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diferencia</a:t>
            </a:r>
            <a:r>
              <a:rPr lang="en-US" sz="2000" b="0" i="0" u="none" strike="noStrike" cap="none" dirty="0">
                <a:solidFill>
                  <a:srgbClr val="404040"/>
                </a:solidFill>
                <a:latin typeface="+mj-lt"/>
                <a:ea typeface="Corbel"/>
                <a:cs typeface="Corbel"/>
                <a:sym typeface="Corbel"/>
              </a:rPr>
              <a:t> de al </a:t>
            </a:r>
            <a:r>
              <a:rPr lang="en-US" sz="2000" b="0" i="0" u="none" strike="noStrike" cap="none" dirty="0" err="1">
                <a:solidFill>
                  <a:srgbClr val="404040"/>
                </a:solidFill>
                <a:latin typeface="+mj-lt"/>
                <a:ea typeface="Corbel"/>
                <a:cs typeface="Corbel"/>
                <a:sym typeface="Corbel"/>
              </a:rPr>
              <a:t>menos</a:t>
            </a:r>
            <a:r>
              <a:rPr lang="en-US" sz="2000" b="0" i="0" u="none" strike="noStrike" cap="none" dirty="0">
                <a:solidFill>
                  <a:srgbClr val="404040"/>
                </a:solidFill>
                <a:latin typeface="+mj-lt"/>
                <a:ea typeface="Corbel"/>
                <a:cs typeface="Corbel"/>
                <a:sym typeface="Corbel"/>
              </a:rPr>
              <a:t> 4 </a:t>
            </a:r>
            <a:r>
              <a:rPr lang="en-US" sz="2000" b="0" i="0" u="none" strike="noStrike" cap="none" dirty="0" err="1">
                <a:solidFill>
                  <a:srgbClr val="404040"/>
                </a:solidFill>
                <a:latin typeface="+mj-lt"/>
                <a:ea typeface="Corbel"/>
                <a:cs typeface="Corbel"/>
                <a:sym typeface="Corbel"/>
              </a:rPr>
              <a:t>títulos</a:t>
            </a:r>
            <a:r>
              <a:rPr lang="en-US" sz="2000" b="0" i="0" u="none" strike="noStrike" cap="none" dirty="0">
                <a:solidFill>
                  <a:srgbClr val="404040"/>
                </a:solidFill>
                <a:latin typeface="+mj-lt"/>
                <a:ea typeface="Corbel"/>
                <a:cs typeface="Corbel"/>
                <a:sym typeface="Corbel"/>
              </a:rPr>
              <a:t> entre </a:t>
            </a:r>
            <a:r>
              <a:rPr lang="en-US" sz="2000" b="0" i="0" u="none" strike="noStrike" cap="none" dirty="0" err="1">
                <a:solidFill>
                  <a:srgbClr val="404040"/>
                </a:solidFill>
                <a:latin typeface="+mj-lt"/>
                <a:ea typeface="Corbel"/>
                <a:cs typeface="Corbel"/>
                <a:sym typeface="Corbel"/>
              </a:rPr>
              <a:t>los</a:t>
            </a:r>
            <a:r>
              <a:rPr lang="en-US" sz="2000" b="0" i="0" u="none" strike="noStrike" cap="none" dirty="0">
                <a:solidFill>
                  <a:srgbClr val="404040"/>
                </a:solidFill>
                <a:latin typeface="+mj-lt"/>
                <a:ea typeface="Corbel"/>
                <a:cs typeface="Corbel"/>
                <a:sym typeface="Corbel"/>
              </a:rPr>
              <a:t> Flavivirus </a:t>
            </a:r>
            <a:r>
              <a:rPr lang="en-US" sz="2000" b="0" i="0" u="none" strike="noStrike" cap="none" dirty="0" err="1">
                <a:solidFill>
                  <a:srgbClr val="404040"/>
                </a:solidFill>
                <a:latin typeface="+mj-lt"/>
                <a:ea typeface="Corbel"/>
                <a:cs typeface="Corbel"/>
                <a:sym typeface="Corbel"/>
              </a:rPr>
              <a:t>estudiados</a:t>
            </a:r>
            <a:r>
              <a:rPr lang="en-US" sz="2000" b="0" i="0" u="none" strike="noStrike" cap="none" dirty="0">
                <a:solidFill>
                  <a:srgbClr val="404040"/>
                </a:solidFill>
                <a:latin typeface="+mj-lt"/>
                <a:ea typeface="Corbel"/>
                <a:cs typeface="Corbel"/>
                <a:sym typeface="Corbel"/>
              </a:rPr>
              <a:t>.</a:t>
            </a:r>
            <a:endParaRPr sz="2000" b="0" i="0" u="none" strike="noStrike" cap="none" dirty="0">
              <a:solidFill>
                <a:srgbClr val="000000"/>
              </a:solidFill>
              <a:latin typeface="+mj-lt"/>
              <a:ea typeface="Corbel"/>
              <a:cs typeface="Corbel"/>
              <a:sym typeface="Corbel"/>
            </a:endParaRPr>
          </a:p>
          <a:p>
            <a:pPr marL="342900" marR="0" lvl="0" indent="-342900" algn="l" rtl="0">
              <a:lnSpc>
                <a:spcPct val="100000"/>
              </a:lnSpc>
              <a:spcBef>
                <a:spcPts val="1000"/>
              </a:spcBef>
              <a:spcAft>
                <a:spcPts val="0"/>
              </a:spcAft>
              <a:buClr>
                <a:srgbClr val="404040"/>
              </a:buClr>
              <a:buSzPts val="1800"/>
              <a:buFont typeface="Wingdings" panose="05000000000000000000" pitchFamily="2" charset="2"/>
              <a:buChar char="Ø"/>
            </a:pPr>
            <a:r>
              <a:rPr lang="en-US" sz="2000" b="0" i="0" u="none" strike="noStrike" cap="none" dirty="0" err="1">
                <a:solidFill>
                  <a:srgbClr val="404040"/>
                </a:solidFill>
                <a:latin typeface="+mj-lt"/>
                <a:ea typeface="Corbel"/>
                <a:cs typeface="Corbel"/>
                <a:sym typeface="Corbel"/>
              </a:rPr>
              <a:t>Requiere</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manejo</a:t>
            </a:r>
            <a:r>
              <a:rPr lang="en-US" sz="2000" b="0" i="0" u="none" strike="noStrike" cap="none" dirty="0">
                <a:solidFill>
                  <a:srgbClr val="404040"/>
                </a:solidFill>
                <a:latin typeface="+mj-lt"/>
                <a:ea typeface="Corbel"/>
                <a:cs typeface="Corbel"/>
                <a:sym typeface="Corbel"/>
              </a:rPr>
              <a:t> de </a:t>
            </a:r>
            <a:r>
              <a:rPr lang="en-US" sz="2000" b="0" i="0" u="none" strike="noStrike" cap="none" dirty="0" err="1">
                <a:solidFill>
                  <a:srgbClr val="404040"/>
                </a:solidFill>
                <a:latin typeface="+mj-lt"/>
                <a:ea typeface="Corbel"/>
                <a:cs typeface="Corbel"/>
                <a:sym typeface="Corbel"/>
              </a:rPr>
              <a:t>cultivos</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celulares</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virología</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básica</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colecciones</a:t>
            </a:r>
            <a:r>
              <a:rPr lang="en-US" sz="2000" b="0" i="0" u="none" strike="noStrike" cap="none" dirty="0">
                <a:solidFill>
                  <a:srgbClr val="404040"/>
                </a:solidFill>
                <a:latin typeface="+mj-lt"/>
                <a:ea typeface="Corbel"/>
                <a:cs typeface="Corbel"/>
                <a:sym typeface="Corbel"/>
              </a:rPr>
              <a:t> </a:t>
            </a:r>
            <a:r>
              <a:rPr lang="en-US" sz="2000" b="0" i="0" u="none" strike="noStrike" cap="none" dirty="0" err="1">
                <a:solidFill>
                  <a:srgbClr val="404040"/>
                </a:solidFill>
                <a:latin typeface="+mj-lt"/>
                <a:ea typeface="Corbel"/>
                <a:cs typeface="Corbel"/>
                <a:sym typeface="Corbel"/>
              </a:rPr>
              <a:t>virales</a:t>
            </a:r>
            <a:r>
              <a:rPr lang="en-US" sz="2000" b="0" i="0" u="none" strike="noStrike" cap="none" dirty="0">
                <a:solidFill>
                  <a:srgbClr val="404040"/>
                </a:solidFill>
                <a:latin typeface="+mj-lt"/>
                <a:ea typeface="Corbel"/>
                <a:cs typeface="Corbel"/>
                <a:sym typeface="Corbel"/>
              </a:rPr>
              <a:t> de </a:t>
            </a:r>
            <a:r>
              <a:rPr lang="en-US" sz="2000" b="0" i="0" u="none" strike="noStrike" cap="none" dirty="0" err="1">
                <a:solidFill>
                  <a:srgbClr val="404040"/>
                </a:solidFill>
                <a:latin typeface="+mj-lt"/>
                <a:ea typeface="Corbel"/>
                <a:cs typeface="Corbel"/>
                <a:sym typeface="Corbel"/>
              </a:rPr>
              <a:t>referencia</a:t>
            </a:r>
            <a:r>
              <a:rPr lang="en-US" sz="2000" b="0" i="0" u="none" strike="noStrike" cap="none" dirty="0">
                <a:solidFill>
                  <a:srgbClr val="404040"/>
                </a:solidFill>
                <a:latin typeface="+mj-lt"/>
                <a:ea typeface="Corbel"/>
                <a:cs typeface="Corbel"/>
                <a:sym typeface="Corbel"/>
              </a:rPr>
              <a:t> y </a:t>
            </a:r>
            <a:r>
              <a:rPr lang="en-US" sz="2000" b="0" i="0" u="none" strike="noStrike" cap="none" dirty="0" err="1">
                <a:solidFill>
                  <a:srgbClr val="404040"/>
                </a:solidFill>
                <a:latin typeface="+mj-lt"/>
                <a:ea typeface="Corbel"/>
                <a:cs typeface="Corbel"/>
                <a:sym typeface="Corbel"/>
              </a:rPr>
              <a:t>bioseguridad</a:t>
            </a:r>
            <a:r>
              <a:rPr lang="en-US" sz="2000" b="0" i="0" u="none" strike="noStrike" cap="none" dirty="0">
                <a:solidFill>
                  <a:srgbClr val="404040"/>
                </a:solidFill>
                <a:latin typeface="+mj-lt"/>
                <a:ea typeface="Corbel"/>
                <a:cs typeface="Corbel"/>
                <a:sym typeface="Corbel"/>
              </a:rPr>
              <a:t>.</a:t>
            </a:r>
          </a:p>
          <a:p>
            <a:pPr marL="342900" marR="0" lvl="0" indent="-342900" algn="l" rtl="0">
              <a:lnSpc>
                <a:spcPct val="100000"/>
              </a:lnSpc>
              <a:spcBef>
                <a:spcPts val="1000"/>
              </a:spcBef>
              <a:spcAft>
                <a:spcPts val="0"/>
              </a:spcAft>
              <a:buClr>
                <a:srgbClr val="404040"/>
              </a:buClr>
              <a:buSzPts val="1800"/>
              <a:buFont typeface="Wingdings" panose="05000000000000000000" pitchFamily="2" charset="2"/>
              <a:buChar char="Ø"/>
            </a:pPr>
            <a:r>
              <a:rPr lang="en-US" sz="2000" b="1" i="0" u="none" strike="noStrike" cap="none" dirty="0">
                <a:solidFill>
                  <a:srgbClr val="404040"/>
                </a:solidFill>
                <a:latin typeface="+mj-lt"/>
                <a:ea typeface="Corbel"/>
                <a:cs typeface="Corbel"/>
                <a:sym typeface="Corbel"/>
              </a:rPr>
              <a:t>MÉTODO CONFIRMATORIO</a:t>
            </a:r>
            <a:endParaRPr sz="2000" b="1" i="0" u="none" strike="noStrike" cap="none" dirty="0">
              <a:solidFill>
                <a:srgbClr val="000000"/>
              </a:solidFill>
              <a:latin typeface="+mj-lt"/>
              <a:ea typeface="Corbel"/>
              <a:cs typeface="Corbel"/>
              <a:sym typeface="Corbel"/>
            </a:endParaRPr>
          </a:p>
        </p:txBody>
      </p:sp>
      <p:pic>
        <p:nvPicPr>
          <p:cNvPr id="561" name="Google Shape;561;p51"/>
          <p:cNvPicPr preferRelativeResize="0"/>
          <p:nvPr/>
        </p:nvPicPr>
        <p:blipFill rotWithShape="1">
          <a:blip r:embed="rId3">
            <a:alphaModFix/>
          </a:blip>
          <a:srcRect l="34175" t="20289" r="34358" b="12594"/>
          <a:stretch/>
        </p:blipFill>
        <p:spPr>
          <a:xfrm>
            <a:off x="9401722" y="344330"/>
            <a:ext cx="2398426" cy="2684463"/>
          </a:xfrm>
          <a:prstGeom prst="rect">
            <a:avLst/>
          </a:prstGeom>
          <a:noFill/>
          <a:ln>
            <a:noFill/>
          </a:ln>
        </p:spPr>
      </p:pic>
      <p:pic>
        <p:nvPicPr>
          <p:cNvPr id="562" name="Google Shape;562;p51"/>
          <p:cNvPicPr preferRelativeResize="0"/>
          <p:nvPr/>
        </p:nvPicPr>
        <p:blipFill rotWithShape="1">
          <a:blip r:embed="rId4">
            <a:alphaModFix/>
          </a:blip>
          <a:srcRect l="20059" t="30728" r="57100" b="5659"/>
          <a:stretch/>
        </p:blipFill>
        <p:spPr>
          <a:xfrm>
            <a:off x="9494448" y="3048158"/>
            <a:ext cx="2212975" cy="346551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B63C213-457E-AAF6-3DAD-6C78EDFE05F1}"/>
              </a:ext>
            </a:extLst>
          </p:cNvPr>
          <p:cNvPicPr>
            <a:picLocks noChangeAspect="1"/>
          </p:cNvPicPr>
          <p:nvPr/>
        </p:nvPicPr>
        <p:blipFill>
          <a:blip r:embed="rId2"/>
          <a:stretch>
            <a:fillRect/>
          </a:stretch>
        </p:blipFill>
        <p:spPr>
          <a:xfrm>
            <a:off x="477709" y="2530929"/>
            <a:ext cx="11236932" cy="1796198"/>
          </a:xfrm>
          <a:prstGeom prst="rect">
            <a:avLst/>
          </a:prstGeom>
        </p:spPr>
      </p:pic>
      <p:sp>
        <p:nvSpPr>
          <p:cNvPr id="8" name="CuadroTexto 7">
            <a:extLst>
              <a:ext uri="{FF2B5EF4-FFF2-40B4-BE49-F238E27FC236}">
                <a16:creationId xmlns:a16="http://schemas.microsoft.com/office/drawing/2014/main" id="{C3B0B13E-EE79-6A45-6979-8337BEC6335E}"/>
              </a:ext>
            </a:extLst>
          </p:cNvPr>
          <p:cNvSpPr txBox="1"/>
          <p:nvPr/>
        </p:nvSpPr>
        <p:spPr>
          <a:xfrm>
            <a:off x="4156364" y="2082338"/>
            <a:ext cx="3909752" cy="2739044"/>
          </a:xfrm>
          <a:prstGeom prst="rect">
            <a:avLst/>
          </a:prstGeom>
          <a:noFill/>
          <a:ln w="63500">
            <a:solidFill>
              <a:schemeClr val="accent1">
                <a:lumMod val="40000"/>
                <a:lumOff val="60000"/>
              </a:schemeClr>
            </a:solidFill>
          </a:ln>
        </p:spPr>
        <p:txBody>
          <a:bodyPr wrap="square" rtlCol="0">
            <a:spAutoFit/>
          </a:bodyPr>
          <a:lstStyle/>
          <a:p>
            <a:endParaRPr lang="es-AR" dirty="0"/>
          </a:p>
        </p:txBody>
      </p:sp>
      <p:sp>
        <p:nvSpPr>
          <p:cNvPr id="9" name="Google Shape;667;p43">
            <a:extLst>
              <a:ext uri="{FF2B5EF4-FFF2-40B4-BE49-F238E27FC236}">
                <a16:creationId xmlns:a16="http://schemas.microsoft.com/office/drawing/2014/main" id="{EF03688C-6494-34D6-5A67-FC2BEEF0512D}"/>
              </a:ext>
            </a:extLst>
          </p:cNvPr>
          <p:cNvSpPr txBox="1">
            <a:spLocks/>
          </p:cNvSpPr>
          <p:nvPr/>
        </p:nvSpPr>
        <p:spPr bwMode="gray">
          <a:xfrm>
            <a:off x="1154954" y="973668"/>
            <a:ext cx="8761413" cy="706964"/>
          </a:xfrm>
          <a:prstGeom prst="rect">
            <a:avLst/>
          </a:prstGeom>
          <a:noFill/>
          <a:ln>
            <a:noFill/>
          </a:ln>
        </p:spPr>
        <p:txBody>
          <a:bodyPr spcFirstLastPara="1" vert="horz" wrap="square" lIns="91425" tIns="45700" rIns="91425" bIns="45700" rtlCol="0" anchor="ctr" anchorCtr="0">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ts val="0"/>
              </a:spcBef>
              <a:buClr>
                <a:schemeClr val="accent1"/>
              </a:buClr>
              <a:buSzPts val="4400"/>
              <a:buFont typeface="Corbel"/>
              <a:buNone/>
            </a:pPr>
            <a:r>
              <a:rPr lang="en-US" sz="4400" dirty="0">
                <a:solidFill>
                  <a:schemeClr val="accent2">
                    <a:lumMod val="20000"/>
                    <a:lumOff val="80000"/>
                  </a:schemeClr>
                </a:solidFill>
              </a:rPr>
              <a:t>RESUMIENDO…</a:t>
            </a:r>
          </a:p>
        </p:txBody>
      </p:sp>
    </p:spTree>
    <p:extLst>
      <p:ext uri="{BB962C8B-B14F-4D97-AF65-F5344CB8AC3E}">
        <p14:creationId xmlns:p14="http://schemas.microsoft.com/office/powerpoint/2010/main" val="3995681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6"/>
          <p:cNvSpPr txBox="1"/>
          <p:nvPr/>
        </p:nvSpPr>
        <p:spPr>
          <a:xfrm>
            <a:off x="980902" y="2357501"/>
            <a:ext cx="3875911" cy="707846"/>
          </a:xfrm>
          <a:prstGeom prst="rect">
            <a:avLst/>
          </a:prstGeom>
          <a:solidFill>
            <a:schemeClr val="accent2">
              <a:lumMod val="40000"/>
              <a:lumOff val="6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Sniglet"/>
              <a:buNone/>
            </a:pPr>
            <a:r>
              <a:rPr lang="en-US" sz="2000" dirty="0" err="1">
                <a:solidFill>
                  <a:schemeClr val="dk1"/>
                </a:solidFill>
                <a:latin typeface="Sniglet"/>
                <a:ea typeface="Sniglet"/>
                <a:cs typeface="Sniglet"/>
                <a:sym typeface="Sniglet"/>
              </a:rPr>
              <a:t>V</a:t>
            </a:r>
            <a:r>
              <a:rPr lang="en-US" sz="2000" b="0" i="0" u="none" strike="noStrike" cap="none" dirty="0" err="1">
                <a:solidFill>
                  <a:schemeClr val="dk1"/>
                </a:solidFill>
                <a:latin typeface="Sniglet"/>
                <a:ea typeface="Sniglet"/>
                <a:cs typeface="Sniglet"/>
                <a:sym typeface="Sniglet"/>
              </a:rPr>
              <a:t>igilancia</a:t>
            </a:r>
            <a:r>
              <a:rPr lang="en-US" sz="2000" b="0" i="0" u="none" strike="noStrike" cap="none" dirty="0">
                <a:solidFill>
                  <a:schemeClr val="dk1"/>
                </a:solidFill>
                <a:latin typeface="Sniglet"/>
                <a:ea typeface="Sniglet"/>
                <a:cs typeface="Sniglet"/>
                <a:sym typeface="Sniglet"/>
              </a:rPr>
              <a:t> de </a:t>
            </a:r>
            <a:r>
              <a:rPr lang="en-US" sz="2000" b="0" i="0" u="none" strike="noStrike" cap="none" dirty="0" err="1">
                <a:solidFill>
                  <a:schemeClr val="dk1"/>
                </a:solidFill>
                <a:latin typeface="Sniglet"/>
                <a:ea typeface="Sniglet"/>
                <a:cs typeface="Sniglet"/>
                <a:sym typeface="Sniglet"/>
              </a:rPr>
              <a:t>Síndrome</a:t>
            </a:r>
            <a:r>
              <a:rPr lang="en-US" sz="2000" b="0" i="0" u="none" strike="noStrike" cap="none" dirty="0">
                <a:solidFill>
                  <a:schemeClr val="dk1"/>
                </a:solidFill>
                <a:latin typeface="Sniglet"/>
                <a:ea typeface="Sniglet"/>
                <a:cs typeface="Sniglet"/>
                <a:sym typeface="Sniglet"/>
              </a:rPr>
              <a:t> </a:t>
            </a:r>
            <a:r>
              <a:rPr lang="en-US" sz="2000" b="0" i="0" u="none" strike="noStrike" cap="none" dirty="0" err="1">
                <a:solidFill>
                  <a:schemeClr val="dk1"/>
                </a:solidFill>
                <a:latin typeface="Sniglet"/>
                <a:ea typeface="Sniglet"/>
                <a:cs typeface="Sniglet"/>
                <a:sym typeface="Sniglet"/>
              </a:rPr>
              <a:t>Febril</a:t>
            </a:r>
            <a:r>
              <a:rPr lang="en-US" sz="2000" b="0" i="0" u="none" strike="noStrike" cap="none" dirty="0">
                <a:solidFill>
                  <a:schemeClr val="dk1"/>
                </a:solidFill>
                <a:latin typeface="Sniglet"/>
                <a:ea typeface="Sniglet"/>
                <a:cs typeface="Sniglet"/>
                <a:sym typeface="Sniglet"/>
              </a:rPr>
              <a:t> </a:t>
            </a:r>
            <a:r>
              <a:rPr lang="en-US" sz="2000" b="0" i="0" u="none" strike="noStrike" cap="none" dirty="0" err="1">
                <a:solidFill>
                  <a:schemeClr val="dk1"/>
                </a:solidFill>
                <a:latin typeface="Sniglet"/>
                <a:ea typeface="Sniglet"/>
                <a:cs typeface="Sniglet"/>
                <a:sym typeface="Sniglet"/>
              </a:rPr>
              <a:t>Agudo</a:t>
            </a:r>
            <a:r>
              <a:rPr lang="en-US" sz="2000" b="0" i="0" u="none" strike="noStrike" cap="none" dirty="0">
                <a:solidFill>
                  <a:schemeClr val="dk1"/>
                </a:solidFill>
                <a:latin typeface="Sniglet"/>
                <a:ea typeface="Sniglet"/>
                <a:cs typeface="Sniglet"/>
                <a:sym typeface="Sniglet"/>
              </a:rPr>
              <a:t> </a:t>
            </a:r>
            <a:r>
              <a:rPr lang="en-US" sz="2000" b="0" i="0" u="none" strike="noStrike" cap="none" dirty="0" err="1">
                <a:solidFill>
                  <a:schemeClr val="dk1"/>
                </a:solidFill>
                <a:latin typeface="Sniglet"/>
                <a:ea typeface="Sniglet"/>
                <a:cs typeface="Sniglet"/>
                <a:sym typeface="Sniglet"/>
              </a:rPr>
              <a:t>Inespecífico</a:t>
            </a:r>
            <a:r>
              <a:rPr lang="en-US" sz="2000" b="0" i="0" u="none" strike="noStrike" cap="none" dirty="0">
                <a:solidFill>
                  <a:schemeClr val="dk1"/>
                </a:solidFill>
                <a:latin typeface="Sniglet"/>
                <a:ea typeface="Sniglet"/>
                <a:cs typeface="Sniglet"/>
                <a:sym typeface="Sniglet"/>
              </a:rPr>
              <a:t> (SFAI).</a:t>
            </a:r>
            <a:endParaRPr sz="1200" b="0" i="0" u="none" strike="noStrike" cap="none" dirty="0">
              <a:solidFill>
                <a:srgbClr val="000000"/>
              </a:solidFill>
              <a:latin typeface="Arial"/>
              <a:ea typeface="Arial"/>
              <a:cs typeface="Arial"/>
              <a:sym typeface="Arial"/>
            </a:endParaRPr>
          </a:p>
        </p:txBody>
      </p:sp>
      <p:sp>
        <p:nvSpPr>
          <p:cNvPr id="514" name="Google Shape;514;p56"/>
          <p:cNvSpPr txBox="1"/>
          <p:nvPr/>
        </p:nvSpPr>
        <p:spPr>
          <a:xfrm>
            <a:off x="8204" y="86536"/>
            <a:ext cx="10980161" cy="1143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33CC33"/>
              </a:buClr>
              <a:buSzPts val="5300"/>
              <a:buFont typeface="Walter Turncoat"/>
              <a:buNone/>
            </a:pPr>
            <a:r>
              <a:rPr lang="en-US" sz="5300" b="1" i="0" u="none" strike="noStrike" cap="none" dirty="0">
                <a:solidFill>
                  <a:schemeClr val="accent1"/>
                </a:solidFill>
                <a:latin typeface="+mj-lt"/>
                <a:ea typeface="Walter Turncoat"/>
                <a:cs typeface="Walter Turncoat"/>
                <a:sym typeface="Walter Turncoat"/>
              </a:rPr>
              <a:t>VIGILANCIA </a:t>
            </a:r>
            <a:r>
              <a:rPr lang="en-US" sz="5300" b="1" dirty="0">
                <a:solidFill>
                  <a:schemeClr val="accent1"/>
                </a:solidFill>
                <a:latin typeface="+mj-lt"/>
                <a:ea typeface="Walter Turncoat"/>
                <a:cs typeface="Walter Turncoat"/>
                <a:sym typeface="Walter Turncoat"/>
              </a:rPr>
              <a:t>EN </a:t>
            </a:r>
            <a:r>
              <a:rPr lang="en-US" sz="5300" b="1" i="0" u="none" strike="noStrike" cap="none" dirty="0">
                <a:solidFill>
                  <a:schemeClr val="accent1"/>
                </a:solidFill>
                <a:latin typeface="+mj-lt"/>
                <a:ea typeface="Walter Turncoat"/>
                <a:cs typeface="Walter Turncoat"/>
                <a:sym typeface="Walter Turncoat"/>
              </a:rPr>
              <a:t>ARGENTINA</a:t>
            </a:r>
            <a:endParaRPr sz="1400" b="0" i="0" u="none" strike="noStrike" cap="none" dirty="0">
              <a:solidFill>
                <a:schemeClr val="accent1"/>
              </a:solidFill>
              <a:latin typeface="+mj-lt"/>
              <a:ea typeface="Arial"/>
              <a:cs typeface="Arial"/>
              <a:sym typeface="Arial"/>
            </a:endParaRPr>
          </a:p>
        </p:txBody>
      </p:sp>
      <p:sp>
        <p:nvSpPr>
          <p:cNvPr id="515" name="Google Shape;515;p56"/>
          <p:cNvSpPr txBox="1"/>
          <p:nvPr/>
        </p:nvSpPr>
        <p:spPr>
          <a:xfrm>
            <a:off x="845124" y="1214501"/>
            <a:ext cx="227986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Sniglet"/>
              <a:buNone/>
            </a:pPr>
            <a:r>
              <a:rPr lang="en-US" sz="3600" b="0" i="0" u="none" strike="noStrike" cap="none" dirty="0">
                <a:solidFill>
                  <a:schemeClr val="dk1"/>
                </a:solidFill>
                <a:latin typeface="Sniglet"/>
                <a:ea typeface="Sniglet"/>
                <a:cs typeface="Sniglet"/>
                <a:sym typeface="Sniglet"/>
              </a:rPr>
              <a:t>Arbovirus</a:t>
            </a:r>
            <a:endParaRPr sz="2000" b="0" i="0" u="none" strike="noStrike" cap="none" dirty="0">
              <a:solidFill>
                <a:srgbClr val="000000"/>
              </a:solidFill>
              <a:latin typeface="Arial"/>
              <a:ea typeface="Arial"/>
              <a:cs typeface="Arial"/>
              <a:sym typeface="Arial"/>
            </a:endParaRPr>
          </a:p>
        </p:txBody>
      </p:sp>
      <p:sp>
        <p:nvSpPr>
          <p:cNvPr id="516" name="Google Shape;516;p56"/>
          <p:cNvSpPr txBox="1"/>
          <p:nvPr/>
        </p:nvSpPr>
        <p:spPr>
          <a:xfrm>
            <a:off x="980902" y="3884869"/>
            <a:ext cx="440056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Sniglet"/>
              <a:buNone/>
            </a:pPr>
            <a:r>
              <a:rPr lang="en-US" sz="2400" b="0" i="0" u="none" strike="noStrike" cap="none" dirty="0">
                <a:solidFill>
                  <a:schemeClr val="dk1"/>
                </a:solidFill>
                <a:latin typeface="Sniglet"/>
                <a:ea typeface="Sniglet"/>
                <a:cs typeface="Sniglet"/>
                <a:sym typeface="Sniglet"/>
              </a:rPr>
              <a:t>La </a:t>
            </a:r>
            <a:r>
              <a:rPr lang="en-US" sz="2400" b="0" i="0" u="none" strike="noStrike" cap="none" dirty="0" err="1">
                <a:solidFill>
                  <a:schemeClr val="dk1"/>
                </a:solidFill>
                <a:latin typeface="Sniglet"/>
                <a:ea typeface="Sniglet"/>
                <a:cs typeface="Sniglet"/>
                <a:sym typeface="Sniglet"/>
              </a:rPr>
              <a:t>vigilancia</a:t>
            </a:r>
            <a:r>
              <a:rPr lang="en-US" sz="2400" b="0" i="0" u="none" strike="noStrike" cap="none" dirty="0">
                <a:solidFill>
                  <a:schemeClr val="dk1"/>
                </a:solidFill>
                <a:latin typeface="Sniglet"/>
                <a:ea typeface="Sniglet"/>
                <a:cs typeface="Sniglet"/>
                <a:sym typeface="Sniglet"/>
              </a:rPr>
              <a:t> </a:t>
            </a:r>
            <a:r>
              <a:rPr lang="en-US" sz="2400" b="0" i="0" u="none" strike="noStrike" cap="none" dirty="0" err="1">
                <a:solidFill>
                  <a:schemeClr val="dk1"/>
                </a:solidFill>
                <a:latin typeface="Sniglet"/>
                <a:ea typeface="Sniglet"/>
                <a:cs typeface="Sniglet"/>
                <a:sym typeface="Sniglet"/>
              </a:rPr>
              <a:t>deberá</a:t>
            </a:r>
            <a:r>
              <a:rPr lang="en-US" sz="2400" b="0" i="0" u="none" strike="noStrike" cap="none" dirty="0">
                <a:solidFill>
                  <a:schemeClr val="dk1"/>
                </a:solidFill>
                <a:latin typeface="Sniglet"/>
                <a:ea typeface="Sniglet"/>
                <a:cs typeface="Sniglet"/>
                <a:sym typeface="Sniglet"/>
              </a:rPr>
              <a:t> </a:t>
            </a:r>
            <a:r>
              <a:rPr lang="en-US" sz="2400" b="0" i="0" u="none" strike="noStrike" cap="none" dirty="0" err="1">
                <a:solidFill>
                  <a:schemeClr val="dk1"/>
                </a:solidFill>
                <a:latin typeface="Sniglet"/>
                <a:ea typeface="Sniglet"/>
                <a:cs typeface="Sniglet"/>
                <a:sym typeface="Sniglet"/>
              </a:rPr>
              <a:t>adecuarse</a:t>
            </a:r>
            <a:r>
              <a:rPr lang="en-US" sz="2400" b="0" i="0" u="none" strike="noStrike" cap="none" dirty="0">
                <a:solidFill>
                  <a:schemeClr val="dk1"/>
                </a:solidFill>
                <a:latin typeface="Sniglet"/>
                <a:ea typeface="Sniglet"/>
                <a:cs typeface="Sniglet"/>
                <a:sym typeface="Sniglet"/>
              </a:rPr>
              <a:t> al </a:t>
            </a:r>
            <a:r>
              <a:rPr lang="en-US" sz="2400" b="0" i="0" u="none" strike="noStrike" cap="none" dirty="0" err="1">
                <a:solidFill>
                  <a:schemeClr val="dk1"/>
                </a:solidFill>
                <a:latin typeface="Sniglet"/>
                <a:ea typeface="Sniglet"/>
                <a:cs typeface="Sniglet"/>
                <a:sym typeface="Sniglet"/>
              </a:rPr>
              <a:t>escenario</a:t>
            </a:r>
            <a:r>
              <a:rPr lang="en-US" sz="2400" b="0" i="0" u="none" strike="noStrike" cap="none" dirty="0">
                <a:solidFill>
                  <a:schemeClr val="dk1"/>
                </a:solidFill>
                <a:latin typeface="Sniglet"/>
                <a:ea typeface="Sniglet"/>
                <a:cs typeface="Sniglet"/>
                <a:sym typeface="Sniglet"/>
              </a:rPr>
              <a:t> </a:t>
            </a:r>
            <a:r>
              <a:rPr lang="en-US" sz="2400" b="0" i="0" u="none" strike="noStrike" cap="none" dirty="0" err="1">
                <a:solidFill>
                  <a:schemeClr val="dk1"/>
                </a:solidFill>
                <a:latin typeface="Sniglet"/>
                <a:ea typeface="Sniglet"/>
                <a:cs typeface="Sniglet"/>
                <a:sym typeface="Sniglet"/>
              </a:rPr>
              <a:t>epidemiológico</a:t>
            </a:r>
            <a:r>
              <a:rPr lang="en-US" sz="2400" b="0" i="0" u="none" strike="noStrike" cap="none" dirty="0">
                <a:solidFill>
                  <a:schemeClr val="dk1"/>
                </a:solidFill>
                <a:latin typeface="Sniglet"/>
                <a:ea typeface="Sniglet"/>
                <a:cs typeface="Sniglet"/>
                <a:sym typeface="Sniglet"/>
              </a:rPr>
              <a:t>. </a:t>
            </a:r>
          </a:p>
        </p:txBody>
      </p:sp>
      <p:sp>
        <p:nvSpPr>
          <p:cNvPr id="2" name="Flecha: curvada hacia la derecha 1">
            <a:extLst>
              <a:ext uri="{FF2B5EF4-FFF2-40B4-BE49-F238E27FC236}">
                <a16:creationId xmlns:a16="http://schemas.microsoft.com/office/drawing/2014/main" id="{A78D6B60-37E2-CD20-4510-6C7795CD0D1A}"/>
              </a:ext>
            </a:extLst>
          </p:cNvPr>
          <p:cNvSpPr/>
          <p:nvPr/>
        </p:nvSpPr>
        <p:spPr>
          <a:xfrm>
            <a:off x="262298" y="1506584"/>
            <a:ext cx="552350" cy="135030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graphicFrame>
        <p:nvGraphicFramePr>
          <p:cNvPr id="4" name="Diagrama 3">
            <a:extLst>
              <a:ext uri="{FF2B5EF4-FFF2-40B4-BE49-F238E27FC236}">
                <a16:creationId xmlns:a16="http://schemas.microsoft.com/office/drawing/2014/main" id="{408EEB43-0105-1347-A3DB-522E4045C930}"/>
              </a:ext>
            </a:extLst>
          </p:cNvPr>
          <p:cNvGraphicFramePr/>
          <p:nvPr>
            <p:extLst>
              <p:ext uri="{D42A27DB-BD31-4B8C-83A1-F6EECF244321}">
                <p14:modId xmlns:p14="http://schemas.microsoft.com/office/powerpoint/2010/main" val="1736412137"/>
              </p:ext>
            </p:extLst>
          </p:nvPr>
        </p:nvGraphicFramePr>
        <p:xfrm>
          <a:off x="4655155" y="2181738"/>
          <a:ext cx="7205984" cy="6123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a:extLst>
              <a:ext uri="{FF2B5EF4-FFF2-40B4-BE49-F238E27FC236}">
                <a16:creationId xmlns:a16="http://schemas.microsoft.com/office/drawing/2014/main" id="{296570E1-A775-D7F1-104E-BAD4C214BC98}"/>
              </a:ext>
            </a:extLst>
          </p:cNvPr>
          <p:cNvPicPr>
            <a:picLocks noChangeAspect="1"/>
          </p:cNvPicPr>
          <p:nvPr/>
        </p:nvPicPr>
        <p:blipFill rotWithShape="1">
          <a:blip r:embed="rId8"/>
          <a:srcRect l="45004" t="18345" r="19468" b="58649"/>
          <a:stretch/>
        </p:blipFill>
        <p:spPr>
          <a:xfrm>
            <a:off x="5733310" y="1752097"/>
            <a:ext cx="4918449" cy="1790600"/>
          </a:xfrm>
          <a:prstGeom prst="rect">
            <a:avLst/>
          </a:prstGeom>
          <a:ln>
            <a:solidFill>
              <a:schemeClr val="accent1"/>
            </a:solidFill>
          </a:ln>
        </p:spPr>
      </p:pic>
      <p:sp>
        <p:nvSpPr>
          <p:cNvPr id="6" name="Flecha: hacia abajo 5">
            <a:extLst>
              <a:ext uri="{FF2B5EF4-FFF2-40B4-BE49-F238E27FC236}">
                <a16:creationId xmlns:a16="http://schemas.microsoft.com/office/drawing/2014/main" id="{566E729E-4B96-52E6-A9ED-21AC6176BEF9}"/>
              </a:ext>
            </a:extLst>
          </p:cNvPr>
          <p:cNvSpPr/>
          <p:nvPr/>
        </p:nvSpPr>
        <p:spPr>
          <a:xfrm>
            <a:off x="8000220" y="3687579"/>
            <a:ext cx="384631" cy="5504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Flecha: hacia abajo 6">
            <a:extLst>
              <a:ext uri="{FF2B5EF4-FFF2-40B4-BE49-F238E27FC236}">
                <a16:creationId xmlns:a16="http://schemas.microsoft.com/office/drawing/2014/main" id="{CB7F76B5-9AFD-74A3-E5A2-0D4F49FA4A40}"/>
              </a:ext>
            </a:extLst>
          </p:cNvPr>
          <p:cNvSpPr/>
          <p:nvPr/>
        </p:nvSpPr>
        <p:spPr>
          <a:xfrm>
            <a:off x="2912663" y="3213656"/>
            <a:ext cx="513905" cy="6580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5F279D6-ED25-4D3F-9479-8ABB21867D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D0B1B4-C487-47EF-B7D0-421066454C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21" name="Freeform: Shape 20">
            <a:extLst>
              <a:ext uri="{FF2B5EF4-FFF2-40B4-BE49-F238E27FC236}">
                <a16:creationId xmlns:a16="http://schemas.microsoft.com/office/drawing/2014/main" id="{0214736A-03B2-4B91-B0AF-B21213F3B9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3" name="Imagen 2">
            <a:extLst>
              <a:ext uri="{FF2B5EF4-FFF2-40B4-BE49-F238E27FC236}">
                <a16:creationId xmlns:a16="http://schemas.microsoft.com/office/drawing/2014/main" id="{BB76FF26-1428-9781-C5EE-D42BFC2C7242}"/>
              </a:ext>
            </a:extLst>
          </p:cNvPr>
          <p:cNvPicPr>
            <a:picLocks noChangeAspect="1"/>
          </p:cNvPicPr>
          <p:nvPr/>
        </p:nvPicPr>
        <p:blipFill>
          <a:blip r:embed="rId2"/>
          <a:stretch>
            <a:fillRect/>
          </a:stretch>
        </p:blipFill>
        <p:spPr>
          <a:xfrm>
            <a:off x="2771108" y="585159"/>
            <a:ext cx="9131082" cy="6163481"/>
          </a:xfrm>
          <a:prstGeom prst="rect">
            <a:avLst/>
          </a:prstGeom>
        </p:spPr>
      </p:pic>
      <p:sp>
        <p:nvSpPr>
          <p:cNvPr id="2" name="Google Shape;667;p43">
            <a:extLst>
              <a:ext uri="{FF2B5EF4-FFF2-40B4-BE49-F238E27FC236}">
                <a16:creationId xmlns:a16="http://schemas.microsoft.com/office/drawing/2014/main" id="{64BB01AE-EF92-C365-7B28-3345A9BB660D}"/>
              </a:ext>
            </a:extLst>
          </p:cNvPr>
          <p:cNvSpPr txBox="1">
            <a:spLocks/>
          </p:cNvSpPr>
          <p:nvPr/>
        </p:nvSpPr>
        <p:spPr bwMode="gray">
          <a:xfrm rot="16200000">
            <a:off x="-2753962" y="1175221"/>
            <a:ext cx="8761413" cy="706964"/>
          </a:xfrm>
          <a:prstGeom prst="rect">
            <a:avLst/>
          </a:prstGeom>
          <a:noFill/>
          <a:ln>
            <a:noFill/>
          </a:ln>
        </p:spPr>
        <p:txBody>
          <a:bodyPr spcFirstLastPara="1" vert="horz" wrap="square" lIns="91425" tIns="45700" rIns="91425" bIns="45700" rtlCol="0" anchor="ctr" anchorCtr="0">
            <a:norm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ts val="0"/>
              </a:spcBef>
              <a:buClr>
                <a:schemeClr val="accent1"/>
              </a:buClr>
              <a:buSzPts val="4400"/>
              <a:buFont typeface="Corbel"/>
              <a:buNone/>
            </a:pPr>
            <a:r>
              <a:rPr lang="en-US" sz="2800" dirty="0">
                <a:solidFill>
                  <a:schemeClr val="accent2">
                    <a:lumMod val="20000"/>
                    <a:lumOff val="80000"/>
                  </a:schemeClr>
                </a:solidFill>
              </a:rPr>
              <a:t>ALGORITMO DIAGNÓSTICO</a:t>
            </a:r>
          </a:p>
        </p:txBody>
      </p:sp>
    </p:spTree>
    <p:extLst>
      <p:ext uri="{BB962C8B-B14F-4D97-AF65-F5344CB8AC3E}">
        <p14:creationId xmlns:p14="http://schemas.microsoft.com/office/powerpoint/2010/main" val="2701778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60"/>
          <p:cNvPicPr preferRelativeResize="0"/>
          <p:nvPr/>
        </p:nvPicPr>
        <p:blipFill rotWithShape="1">
          <a:blip r:embed="rId3">
            <a:alphaModFix/>
          </a:blip>
          <a:srcRect l="2609" r="7136"/>
          <a:stretch/>
        </p:blipFill>
        <p:spPr>
          <a:xfrm>
            <a:off x="0" y="0"/>
            <a:ext cx="8743950" cy="5203825"/>
          </a:xfrm>
          <a:prstGeom prst="rect">
            <a:avLst/>
          </a:prstGeom>
          <a:noFill/>
          <a:ln>
            <a:noFill/>
          </a:ln>
        </p:spPr>
      </p:pic>
      <p:sp>
        <p:nvSpPr>
          <p:cNvPr id="623" name="Google Shape;623;p60"/>
          <p:cNvSpPr txBox="1"/>
          <p:nvPr/>
        </p:nvSpPr>
        <p:spPr>
          <a:xfrm>
            <a:off x="8743951" y="1314450"/>
            <a:ext cx="3257550" cy="2246729"/>
          </a:xfrm>
          <a:prstGeom prst="rect">
            <a:avLst/>
          </a:prstGeom>
          <a:gradFill>
            <a:gsLst>
              <a:gs pos="0">
                <a:srgbClr val="FFFFFF"/>
              </a:gs>
              <a:gs pos="100000">
                <a:srgbClr val="E1DFDF"/>
              </a:gs>
            </a:gsLst>
            <a:lin ang="5400000" scaled="0"/>
          </a:gra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Open Sans SemiBold"/>
              <a:buNone/>
            </a:pPr>
            <a:r>
              <a:rPr lang="en-US" sz="2000" b="0" i="0" u="none" strike="noStrike" cap="none">
                <a:solidFill>
                  <a:schemeClr val="dk1"/>
                </a:solidFill>
                <a:latin typeface="Corbel"/>
                <a:ea typeface="Corbel"/>
                <a:cs typeface="Corbel"/>
                <a:sym typeface="Corbel"/>
              </a:rPr>
              <a:t>En un área en la que ya se ha confirmado un brote de dengue, el diagnóstico de laboratorio no está destinado al manejo de los casos sino que se realiza para la vigilancia</a:t>
            </a:r>
            <a:r>
              <a:rPr lang="en-US" sz="1600" b="0" i="0" u="none" strike="noStrike" cap="none">
                <a:solidFill>
                  <a:schemeClr val="dk1"/>
                </a:solidFill>
                <a:latin typeface="Corbel"/>
                <a:ea typeface="Corbel"/>
                <a:cs typeface="Corbel"/>
                <a:sym typeface="Corbel"/>
              </a:rPr>
              <a:t>.</a:t>
            </a:r>
            <a:endParaRPr sz="1200" b="0" i="0" u="none" strike="noStrike" cap="none">
              <a:solidFill>
                <a:srgbClr val="000000"/>
              </a:solidFill>
              <a:latin typeface="Corbel"/>
              <a:ea typeface="Corbel"/>
              <a:cs typeface="Corbel"/>
              <a:sym typeface="Corbel"/>
            </a:endParaRPr>
          </a:p>
        </p:txBody>
      </p:sp>
      <p:sp>
        <p:nvSpPr>
          <p:cNvPr id="624" name="Google Shape;624;p60"/>
          <p:cNvSpPr txBox="1"/>
          <p:nvPr/>
        </p:nvSpPr>
        <p:spPr>
          <a:xfrm>
            <a:off x="1104181" y="5616575"/>
            <a:ext cx="10282687" cy="830956"/>
          </a:xfrm>
          <a:prstGeom prst="rect">
            <a:avLst/>
          </a:prstGeom>
          <a:gradFill>
            <a:gsLst>
              <a:gs pos="0">
                <a:srgbClr val="FFFFFF"/>
              </a:gs>
              <a:gs pos="100000">
                <a:srgbClr val="E1DFDF"/>
              </a:gs>
            </a:gsLst>
            <a:lin ang="5400000" scaled="0"/>
          </a:gra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Open Sans"/>
              <a:buNone/>
            </a:pPr>
            <a:r>
              <a:rPr lang="en-US" sz="1600" b="0" i="0" u="none" strike="noStrike" cap="none">
                <a:solidFill>
                  <a:schemeClr val="dk1"/>
                </a:solidFill>
                <a:latin typeface="Open Sans"/>
                <a:ea typeface="Open Sans"/>
                <a:cs typeface="Open Sans"/>
                <a:sym typeface="Open Sans"/>
              </a:rPr>
              <a:t>En el contexto de un brote confirmado de dengue, se deja de hablar de casos probables o confirmados.</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Open Sans"/>
              <a:buNone/>
            </a:pPr>
            <a:r>
              <a:rPr lang="en-US" sz="1600" b="0" i="0" u="none" strike="noStrike" cap="none">
                <a:solidFill>
                  <a:schemeClr val="dk1"/>
                </a:solidFill>
                <a:latin typeface="Open Sans"/>
                <a:ea typeface="Open Sans"/>
                <a:cs typeface="Open Sans"/>
                <a:sym typeface="Open Sans"/>
              </a:rPr>
              <a:t>Se consideran “casos de dengue” con la existencia de clínica y nexo epidemiológico, con/sin resultados positivos de alguna de las técnicas del laboratorio etiológico.</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5"/>
          <p:cNvPicPr preferRelativeResize="0"/>
          <p:nvPr/>
        </p:nvPicPr>
        <p:blipFill rotWithShape="1">
          <a:blip r:embed="rId3">
            <a:alphaModFix/>
          </a:blip>
          <a:srcRect l="22854" t="36265" r="48139" b="23294"/>
          <a:stretch/>
        </p:blipFill>
        <p:spPr>
          <a:xfrm>
            <a:off x="1392906" y="625475"/>
            <a:ext cx="9026525" cy="5478462"/>
          </a:xfrm>
          <a:prstGeom prst="rect">
            <a:avLst/>
          </a:prstGeom>
          <a:noFill/>
          <a:ln>
            <a:noFill/>
          </a:ln>
        </p:spPr>
      </p:pic>
      <p:sp>
        <p:nvSpPr>
          <p:cNvPr id="124" name="Google Shape;124;p5"/>
          <p:cNvSpPr txBox="1"/>
          <p:nvPr/>
        </p:nvSpPr>
        <p:spPr>
          <a:xfrm>
            <a:off x="332509" y="6103937"/>
            <a:ext cx="1159625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Belleza"/>
              <a:buNone/>
            </a:pPr>
            <a:r>
              <a:rPr lang="en-US" sz="1200" b="0" i="0" u="none" strike="noStrike" cap="none">
                <a:solidFill>
                  <a:schemeClr val="dk1"/>
                </a:solidFill>
                <a:latin typeface="Arial"/>
                <a:ea typeface="Arial"/>
                <a:cs typeface="Arial"/>
                <a:sym typeface="Arial"/>
              </a:rPr>
              <a:t>Fuente: Navarrete-Espinosa J, Gómez-Dantés H. Arbovirus causales de fiebre hemorrágico en pacientes del Instituto Mexicano del Seguro Social. Rev Med Inst Mex Seguro Soc 2006;44(4):347-353. </a:t>
            </a:r>
            <a:endParaRPr sz="1100" b="0" i="0" u="none" strike="noStrike" cap="none">
              <a:solidFill>
                <a:srgbClr val="000000"/>
              </a:solidFill>
              <a:latin typeface="Arial"/>
              <a:ea typeface="Arial"/>
              <a:cs typeface="Arial"/>
              <a:sym typeface="Arial"/>
            </a:endParaRPr>
          </a:p>
        </p:txBody>
      </p:sp>
      <p:sp>
        <p:nvSpPr>
          <p:cNvPr id="125" name="Google Shape;125;p5"/>
          <p:cNvSpPr/>
          <p:nvPr/>
        </p:nvSpPr>
        <p:spPr>
          <a:xfrm>
            <a:off x="4861430" y="2429153"/>
            <a:ext cx="2538412" cy="822325"/>
          </a:xfrm>
          <a:prstGeom prst="ellipse">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5"/>
          <p:cNvSpPr/>
          <p:nvPr/>
        </p:nvSpPr>
        <p:spPr>
          <a:xfrm>
            <a:off x="4886406" y="4391315"/>
            <a:ext cx="2538412" cy="822325"/>
          </a:xfrm>
          <a:prstGeom prst="ellipse">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5"/>
          <p:cNvSpPr/>
          <p:nvPr/>
        </p:nvSpPr>
        <p:spPr>
          <a:xfrm>
            <a:off x="7990954" y="2429152"/>
            <a:ext cx="2538412" cy="822325"/>
          </a:xfrm>
          <a:prstGeom prst="ellipse">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5"/>
          <p:cNvSpPr txBox="1"/>
          <p:nvPr/>
        </p:nvSpPr>
        <p:spPr>
          <a:xfrm>
            <a:off x="6180931" y="5055155"/>
            <a:ext cx="150902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Corbel"/>
                <a:ea typeface="Corbel"/>
                <a:cs typeface="Corbel"/>
                <a:sym typeface="Corbel"/>
              </a:rPr>
              <a:t>ESS-EWN-EJ</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30"/>
          <p:cNvSpPr txBox="1">
            <a:spLocks noGrp="1"/>
          </p:cNvSpPr>
          <p:nvPr>
            <p:ph type="title"/>
          </p:nvPr>
        </p:nvSpPr>
        <p:spPr>
          <a:xfrm>
            <a:off x="1154954" y="1928136"/>
            <a:ext cx="4351025" cy="2283824"/>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chemeClr val="accent1"/>
              </a:buClr>
              <a:buSzPts val="7200"/>
              <a:buFont typeface="Corbel"/>
              <a:buNone/>
            </a:pPr>
            <a:r>
              <a:rPr lang="en-US" dirty="0"/>
              <a:t>TRATAMIENTO </a:t>
            </a:r>
            <a:endParaRPr dirty="0"/>
          </a:p>
        </p:txBody>
      </p:sp>
      <p:pic>
        <p:nvPicPr>
          <p:cNvPr id="662" name="Google Shape;662;p30" descr="Drugs Cartoon Vector Illustration Black White: vector de stock (libre de  regalías) 211595179 | Shutterstock"/>
          <p:cNvPicPr preferRelativeResize="0"/>
          <p:nvPr/>
        </p:nvPicPr>
        <p:blipFill rotWithShape="1">
          <a:blip r:embed="rId3">
            <a:alphaModFix/>
          </a:blip>
          <a:srcRect b="9669"/>
          <a:stretch/>
        </p:blipFill>
        <p:spPr>
          <a:xfrm>
            <a:off x="4946753" y="4616970"/>
            <a:ext cx="3124007" cy="20696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4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rbel"/>
              <a:buNone/>
            </a:pPr>
            <a:r>
              <a:rPr lang="en-US" dirty="0" err="1">
                <a:solidFill>
                  <a:schemeClr val="accent2">
                    <a:lumMod val="20000"/>
                    <a:lumOff val="80000"/>
                  </a:schemeClr>
                </a:solidFill>
              </a:rPr>
              <a:t>Tratamiento</a:t>
            </a:r>
            <a:endParaRPr dirty="0">
              <a:solidFill>
                <a:schemeClr val="accent2">
                  <a:lumMod val="20000"/>
                  <a:lumOff val="80000"/>
                </a:schemeClr>
              </a:solidFill>
            </a:endParaRPr>
          </a:p>
        </p:txBody>
      </p:sp>
      <p:sp>
        <p:nvSpPr>
          <p:cNvPr id="668" name="Google Shape;668;p43"/>
          <p:cNvSpPr txBox="1">
            <a:spLocks noGrp="1"/>
          </p:cNvSpPr>
          <p:nvPr>
            <p:ph idx="1"/>
          </p:nvPr>
        </p:nvSpPr>
        <p:spPr>
          <a:xfrm>
            <a:off x="1154954" y="2297494"/>
            <a:ext cx="10503646" cy="2263011"/>
          </a:xfrm>
          <a:prstGeom prst="rect">
            <a:avLst/>
          </a:prstGeom>
          <a:noFill/>
          <a:ln>
            <a:noFill/>
          </a:ln>
        </p:spPr>
        <p:txBody>
          <a:bodyPr spcFirstLastPara="1" wrap="square" lIns="91425" tIns="45700" rIns="91425" bIns="45700" anchor="t" anchorCtr="0">
            <a:normAutofit fontScale="77500" lnSpcReduction="20000"/>
          </a:bodyPr>
          <a:lstStyle/>
          <a:p>
            <a:pPr marL="228600" lvl="0" indent="-182880" algn="l" rtl="0">
              <a:lnSpc>
                <a:spcPct val="90000"/>
              </a:lnSpc>
              <a:spcBef>
                <a:spcPts val="0"/>
              </a:spcBef>
              <a:spcAft>
                <a:spcPts val="0"/>
              </a:spcAft>
              <a:buSzPts val="1760"/>
              <a:buChar char="•"/>
            </a:pPr>
            <a:r>
              <a:rPr lang="en-US" sz="2000" dirty="0">
                <a:solidFill>
                  <a:schemeClr val="dk1"/>
                </a:solidFill>
              </a:rPr>
              <a:t>No </a:t>
            </a:r>
            <a:r>
              <a:rPr lang="en-US" sz="2000" dirty="0" err="1">
                <a:solidFill>
                  <a:schemeClr val="dk1"/>
                </a:solidFill>
              </a:rPr>
              <a:t>existe</a:t>
            </a:r>
            <a:r>
              <a:rPr lang="en-US" sz="2000" dirty="0">
                <a:solidFill>
                  <a:schemeClr val="dk1"/>
                </a:solidFill>
              </a:rPr>
              <a:t> </a:t>
            </a:r>
            <a:r>
              <a:rPr lang="en-US" sz="2000" dirty="0" err="1">
                <a:solidFill>
                  <a:schemeClr val="dk1"/>
                </a:solidFill>
              </a:rPr>
              <a:t>tratamiento</a:t>
            </a:r>
            <a:r>
              <a:rPr lang="en-US" sz="2000" dirty="0">
                <a:solidFill>
                  <a:schemeClr val="dk1"/>
                </a:solidFill>
              </a:rPr>
              <a:t> </a:t>
            </a:r>
            <a:r>
              <a:rPr lang="en-US" sz="2000" dirty="0" err="1">
                <a:solidFill>
                  <a:schemeClr val="dk1"/>
                </a:solidFill>
              </a:rPr>
              <a:t>farmacológico</a:t>
            </a:r>
            <a:r>
              <a:rPr lang="en-US" sz="2000" dirty="0">
                <a:solidFill>
                  <a:schemeClr val="dk1"/>
                </a:solidFill>
              </a:rPr>
              <a:t> </a:t>
            </a:r>
            <a:r>
              <a:rPr lang="en-US" sz="2000" dirty="0" err="1">
                <a:solidFill>
                  <a:schemeClr val="dk1"/>
                </a:solidFill>
              </a:rPr>
              <a:t>específico</a:t>
            </a:r>
            <a:endParaRPr sz="2000" dirty="0"/>
          </a:p>
          <a:p>
            <a:pPr marL="457200" lvl="1" indent="-81279" algn="l" rtl="0">
              <a:lnSpc>
                <a:spcPct val="90000"/>
              </a:lnSpc>
              <a:spcBef>
                <a:spcPts val="200"/>
              </a:spcBef>
              <a:spcAft>
                <a:spcPts val="0"/>
              </a:spcAft>
              <a:buSzPts val="1600"/>
              <a:buNone/>
            </a:pPr>
            <a:endParaRPr sz="1800" dirty="0">
              <a:solidFill>
                <a:schemeClr val="dk1"/>
              </a:solidFill>
            </a:endParaRPr>
          </a:p>
          <a:p>
            <a:pPr marL="457200" lvl="1" indent="-182880" algn="l" rtl="0">
              <a:lnSpc>
                <a:spcPct val="90000"/>
              </a:lnSpc>
              <a:spcBef>
                <a:spcPts val="600"/>
              </a:spcBef>
              <a:spcAft>
                <a:spcPts val="0"/>
              </a:spcAft>
              <a:buSzPts val="1600"/>
              <a:buChar char="•"/>
            </a:pPr>
            <a:r>
              <a:rPr lang="en-US" sz="1800" dirty="0" err="1">
                <a:solidFill>
                  <a:schemeClr val="dk1"/>
                </a:solidFill>
              </a:rPr>
              <a:t>Reposo</a:t>
            </a:r>
            <a:endParaRPr sz="1800" dirty="0"/>
          </a:p>
          <a:p>
            <a:pPr marL="457200" lvl="1" indent="-182880" algn="l" rtl="0">
              <a:lnSpc>
                <a:spcPct val="90000"/>
              </a:lnSpc>
              <a:spcBef>
                <a:spcPts val="600"/>
              </a:spcBef>
              <a:spcAft>
                <a:spcPts val="0"/>
              </a:spcAft>
              <a:buSzPts val="1600"/>
              <a:buChar char="•"/>
            </a:pPr>
            <a:r>
              <a:rPr lang="en-US" sz="1800" dirty="0" err="1">
                <a:solidFill>
                  <a:schemeClr val="dk1"/>
                </a:solidFill>
              </a:rPr>
              <a:t>Hidratación</a:t>
            </a:r>
            <a:endParaRPr sz="1800" dirty="0"/>
          </a:p>
          <a:p>
            <a:pPr marL="457200" lvl="1" indent="-182880" algn="l" rtl="0">
              <a:lnSpc>
                <a:spcPct val="90000"/>
              </a:lnSpc>
              <a:spcBef>
                <a:spcPts val="600"/>
              </a:spcBef>
              <a:spcAft>
                <a:spcPts val="0"/>
              </a:spcAft>
              <a:buSzPts val="1600"/>
              <a:buChar char="•"/>
            </a:pPr>
            <a:r>
              <a:rPr lang="en-US" sz="1800" dirty="0" err="1">
                <a:solidFill>
                  <a:schemeClr val="dk1"/>
                </a:solidFill>
              </a:rPr>
              <a:t>Manejo</a:t>
            </a:r>
            <a:r>
              <a:rPr lang="en-US" sz="1800" dirty="0">
                <a:solidFill>
                  <a:schemeClr val="dk1"/>
                </a:solidFill>
              </a:rPr>
              <a:t> de dolor y </a:t>
            </a:r>
            <a:r>
              <a:rPr lang="en-US" sz="1800" dirty="0" err="1">
                <a:solidFill>
                  <a:schemeClr val="dk1"/>
                </a:solidFill>
              </a:rPr>
              <a:t>fiebre</a:t>
            </a:r>
            <a:r>
              <a:rPr lang="en-US" sz="1800" dirty="0">
                <a:solidFill>
                  <a:schemeClr val="dk1"/>
                </a:solidFill>
              </a:rPr>
              <a:t> con PARACETAMOL. NO </a:t>
            </a:r>
            <a:r>
              <a:rPr lang="en-US" sz="1800" dirty="0" err="1">
                <a:solidFill>
                  <a:schemeClr val="dk1"/>
                </a:solidFill>
              </a:rPr>
              <a:t>utilizar</a:t>
            </a:r>
            <a:r>
              <a:rPr lang="en-US" sz="1800" dirty="0">
                <a:solidFill>
                  <a:schemeClr val="dk1"/>
                </a:solidFill>
              </a:rPr>
              <a:t> </a:t>
            </a:r>
            <a:r>
              <a:rPr lang="en-US" sz="1800" dirty="0" err="1">
                <a:solidFill>
                  <a:schemeClr val="dk1"/>
                </a:solidFill>
              </a:rPr>
              <a:t>aspirina</a:t>
            </a:r>
            <a:r>
              <a:rPr lang="en-US" sz="1800" dirty="0">
                <a:solidFill>
                  <a:schemeClr val="dk1"/>
                </a:solidFill>
              </a:rPr>
              <a:t> </a:t>
            </a:r>
            <a:r>
              <a:rPr lang="en-US" sz="1800" dirty="0" err="1">
                <a:solidFill>
                  <a:schemeClr val="dk1"/>
                </a:solidFill>
              </a:rPr>
              <a:t>ni</a:t>
            </a:r>
            <a:r>
              <a:rPr lang="en-US" sz="1800" dirty="0">
                <a:solidFill>
                  <a:schemeClr val="dk1"/>
                </a:solidFill>
              </a:rPr>
              <a:t> </a:t>
            </a:r>
            <a:r>
              <a:rPr lang="en-US" sz="1800" dirty="0" err="1">
                <a:solidFill>
                  <a:schemeClr val="dk1"/>
                </a:solidFill>
              </a:rPr>
              <a:t>colocar</a:t>
            </a:r>
            <a:r>
              <a:rPr lang="en-US" sz="1800" dirty="0">
                <a:solidFill>
                  <a:schemeClr val="dk1"/>
                </a:solidFill>
              </a:rPr>
              <a:t> </a:t>
            </a:r>
            <a:r>
              <a:rPr lang="en-US" sz="1800" dirty="0" err="1">
                <a:solidFill>
                  <a:schemeClr val="dk1"/>
                </a:solidFill>
              </a:rPr>
              <a:t>inyectables</a:t>
            </a:r>
            <a:r>
              <a:rPr lang="en-US" sz="1800" dirty="0">
                <a:solidFill>
                  <a:schemeClr val="dk1"/>
                </a:solidFill>
              </a:rPr>
              <a:t> </a:t>
            </a:r>
            <a:endParaRPr sz="1800" dirty="0"/>
          </a:p>
          <a:p>
            <a:pPr marL="457200" lvl="1" indent="-182880" algn="l" rtl="0">
              <a:lnSpc>
                <a:spcPct val="90000"/>
              </a:lnSpc>
              <a:spcBef>
                <a:spcPts val="600"/>
              </a:spcBef>
              <a:spcAft>
                <a:spcPts val="0"/>
              </a:spcAft>
              <a:buSzPts val="1600"/>
              <a:buChar char="•"/>
            </a:pPr>
            <a:r>
              <a:rPr lang="en-US" sz="1800" dirty="0" err="1">
                <a:solidFill>
                  <a:schemeClr val="dk1"/>
                </a:solidFill>
              </a:rPr>
              <a:t>Aislamiento</a:t>
            </a:r>
            <a:r>
              <a:rPr lang="en-US" sz="1800" dirty="0">
                <a:solidFill>
                  <a:schemeClr val="dk1"/>
                </a:solidFill>
              </a:rPr>
              <a:t> </a:t>
            </a:r>
            <a:endParaRPr sz="1800" dirty="0"/>
          </a:p>
          <a:p>
            <a:pPr marL="457200" lvl="1" indent="-182880" algn="l" rtl="0">
              <a:lnSpc>
                <a:spcPct val="90000"/>
              </a:lnSpc>
              <a:spcBef>
                <a:spcPts val="600"/>
              </a:spcBef>
              <a:spcAft>
                <a:spcPts val="0"/>
              </a:spcAft>
              <a:buSzPts val="1600"/>
              <a:buChar char="•"/>
            </a:pPr>
            <a:r>
              <a:rPr lang="en-US" sz="1800" dirty="0">
                <a:solidFill>
                  <a:schemeClr val="dk1"/>
                </a:solidFill>
              </a:rPr>
              <a:t>Control de </a:t>
            </a:r>
            <a:r>
              <a:rPr lang="en-US" sz="1800" dirty="0" err="1">
                <a:solidFill>
                  <a:schemeClr val="dk1"/>
                </a:solidFill>
              </a:rPr>
              <a:t>signos</a:t>
            </a:r>
            <a:r>
              <a:rPr lang="en-US" sz="1800" dirty="0">
                <a:solidFill>
                  <a:schemeClr val="dk1"/>
                </a:solidFill>
              </a:rPr>
              <a:t> de </a:t>
            </a:r>
            <a:r>
              <a:rPr lang="en-US" sz="1800" dirty="0" err="1">
                <a:solidFill>
                  <a:schemeClr val="dk1"/>
                </a:solidFill>
              </a:rPr>
              <a:t>alarma</a:t>
            </a:r>
            <a:r>
              <a:rPr lang="en-US" sz="1800" dirty="0">
                <a:solidFill>
                  <a:schemeClr val="dk1"/>
                </a:solidFill>
              </a:rPr>
              <a:t> </a:t>
            </a:r>
            <a:r>
              <a:rPr lang="en-US" sz="1800" dirty="0" err="1">
                <a:solidFill>
                  <a:schemeClr val="dk1"/>
                </a:solidFill>
              </a:rPr>
              <a:t>en</a:t>
            </a:r>
            <a:r>
              <a:rPr lang="en-US" sz="1800" dirty="0">
                <a:solidFill>
                  <a:schemeClr val="dk1"/>
                </a:solidFill>
              </a:rPr>
              <a:t> DENGUE</a:t>
            </a:r>
            <a:endParaRPr sz="1800" dirty="0"/>
          </a:p>
          <a:p>
            <a:pPr marL="457200" lvl="1" indent="0" algn="l" rtl="0">
              <a:lnSpc>
                <a:spcPct val="90000"/>
              </a:lnSpc>
              <a:spcBef>
                <a:spcPts val="600"/>
              </a:spcBef>
              <a:spcAft>
                <a:spcPts val="0"/>
              </a:spcAft>
              <a:buSzPts val="1600"/>
              <a:buNone/>
            </a:pPr>
            <a:endParaRPr sz="1800" dirty="0">
              <a:solidFill>
                <a:schemeClr val="dk1"/>
              </a:solidFill>
            </a:endParaRPr>
          </a:p>
          <a:p>
            <a:pPr marL="0" lvl="0" indent="0" algn="l" rtl="0">
              <a:lnSpc>
                <a:spcPct val="90000"/>
              </a:lnSpc>
              <a:spcBef>
                <a:spcPts val="1800"/>
              </a:spcBef>
              <a:spcAft>
                <a:spcPts val="0"/>
              </a:spcAft>
              <a:buSzPts val="1760"/>
              <a:buNone/>
            </a:pPr>
            <a:r>
              <a:rPr lang="en-US" sz="2000" b="1" i="1" dirty="0">
                <a:solidFill>
                  <a:schemeClr val="dk1"/>
                </a:solidFill>
              </a:rPr>
              <a:t>“Al no </a:t>
            </a:r>
            <a:r>
              <a:rPr lang="en-US" sz="2000" b="1" i="1" dirty="0" err="1">
                <a:solidFill>
                  <a:schemeClr val="dk1"/>
                </a:solidFill>
              </a:rPr>
              <a:t>existir</a:t>
            </a:r>
            <a:r>
              <a:rPr lang="en-US" sz="2000" b="1" i="1" dirty="0">
                <a:solidFill>
                  <a:schemeClr val="dk1"/>
                </a:solidFill>
              </a:rPr>
              <a:t> la </a:t>
            </a:r>
            <a:r>
              <a:rPr lang="en-US" sz="2000" b="1" i="1" dirty="0" err="1">
                <a:solidFill>
                  <a:schemeClr val="dk1"/>
                </a:solidFill>
              </a:rPr>
              <a:t>vacuna</a:t>
            </a:r>
            <a:r>
              <a:rPr lang="en-US" sz="2000" b="1" i="1" dirty="0">
                <a:solidFill>
                  <a:schemeClr val="dk1"/>
                </a:solidFill>
              </a:rPr>
              <a:t>, la </a:t>
            </a:r>
            <a:r>
              <a:rPr lang="en-US" sz="2000" b="1" i="1" dirty="0" err="1">
                <a:solidFill>
                  <a:schemeClr val="dk1"/>
                </a:solidFill>
              </a:rPr>
              <a:t>única</a:t>
            </a:r>
            <a:r>
              <a:rPr lang="en-US" sz="2000" b="1" i="1" dirty="0">
                <a:solidFill>
                  <a:schemeClr val="dk1"/>
                </a:solidFill>
              </a:rPr>
              <a:t> forma de </a:t>
            </a:r>
            <a:r>
              <a:rPr lang="en-US" sz="2000" b="1" i="1" dirty="0" err="1">
                <a:solidFill>
                  <a:schemeClr val="dk1"/>
                </a:solidFill>
              </a:rPr>
              <a:t>controlar</a:t>
            </a:r>
            <a:r>
              <a:rPr lang="en-US" sz="2000" b="1" i="1" dirty="0">
                <a:solidFill>
                  <a:schemeClr val="dk1"/>
                </a:solidFill>
              </a:rPr>
              <a:t> la </a:t>
            </a:r>
            <a:r>
              <a:rPr lang="en-US" sz="2000" b="1" i="1" dirty="0" err="1">
                <a:solidFill>
                  <a:schemeClr val="dk1"/>
                </a:solidFill>
              </a:rPr>
              <a:t>enfermedad</a:t>
            </a:r>
            <a:r>
              <a:rPr lang="en-US" sz="2000" b="1" i="1" dirty="0">
                <a:solidFill>
                  <a:schemeClr val="dk1"/>
                </a:solidFill>
              </a:rPr>
              <a:t> es </a:t>
            </a:r>
            <a:r>
              <a:rPr lang="en-US" sz="2000" b="1" i="1" dirty="0" err="1">
                <a:solidFill>
                  <a:schemeClr val="dk1"/>
                </a:solidFill>
              </a:rPr>
              <a:t>prevenirla</a:t>
            </a:r>
            <a:r>
              <a:rPr lang="en-US" sz="2000" b="1" i="1" dirty="0">
                <a:solidFill>
                  <a:schemeClr val="dk1"/>
                </a:solidFill>
              </a:rPr>
              <a:t>”</a:t>
            </a:r>
            <a:endParaRPr sz="2000" dirty="0">
              <a:solidFill>
                <a:schemeClr val="dk1"/>
              </a:solidFill>
            </a:endParaRPr>
          </a:p>
          <a:p>
            <a:pPr marL="457200" lvl="1" indent="-81279" algn="l" rtl="0">
              <a:lnSpc>
                <a:spcPct val="90000"/>
              </a:lnSpc>
              <a:spcBef>
                <a:spcPts val="200"/>
              </a:spcBef>
              <a:spcAft>
                <a:spcPts val="0"/>
              </a:spcAft>
              <a:buSzPts val="1600"/>
              <a:buNone/>
            </a:pPr>
            <a:endParaRPr dirty="0"/>
          </a:p>
        </p:txBody>
      </p:sp>
      <p:pic>
        <p:nvPicPr>
          <p:cNvPr id="2" name="Imagen 1">
            <a:extLst>
              <a:ext uri="{FF2B5EF4-FFF2-40B4-BE49-F238E27FC236}">
                <a16:creationId xmlns:a16="http://schemas.microsoft.com/office/drawing/2014/main" id="{46AFE566-2CC4-C808-882C-377C35EA35A9}"/>
              </a:ext>
            </a:extLst>
          </p:cNvPr>
          <p:cNvPicPr>
            <a:picLocks noChangeAspect="1"/>
          </p:cNvPicPr>
          <p:nvPr/>
        </p:nvPicPr>
        <p:blipFill rotWithShape="1">
          <a:blip r:embed="rId3"/>
          <a:srcRect l="9692" t="43439" r="10462" b="21216"/>
          <a:stretch/>
        </p:blipFill>
        <p:spPr>
          <a:xfrm>
            <a:off x="1872514" y="4584364"/>
            <a:ext cx="8446971" cy="210220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31"/>
          <p:cNvSpPr txBox="1">
            <a:spLocks noGrp="1"/>
          </p:cNvSpPr>
          <p:nvPr>
            <p:ph type="title"/>
          </p:nvPr>
        </p:nvSpPr>
        <p:spPr>
          <a:xfrm>
            <a:off x="1139964" y="1815831"/>
            <a:ext cx="4351025" cy="2283824"/>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chemeClr val="accent1"/>
              </a:buClr>
              <a:buSzPts val="7200"/>
              <a:buFont typeface="Corbel"/>
              <a:buNone/>
            </a:pPr>
            <a:r>
              <a:rPr lang="en-US" dirty="0"/>
              <a:t>PREVENCIÓN </a:t>
            </a:r>
            <a:endParaRPr dirty="0"/>
          </a:p>
        </p:txBody>
      </p:sp>
      <p:pic>
        <p:nvPicPr>
          <p:cNvPr id="674" name="Google Shape;674;p31" descr="Prevención de Dengue, Chikungunya y Zika - Godoy Cruz"/>
          <p:cNvPicPr preferRelativeResize="0"/>
          <p:nvPr/>
        </p:nvPicPr>
        <p:blipFill rotWithShape="1">
          <a:blip r:embed="rId3">
            <a:alphaModFix/>
          </a:blip>
          <a:srcRect l="11486" r="14062"/>
          <a:stretch/>
        </p:blipFill>
        <p:spPr>
          <a:xfrm>
            <a:off x="4969058" y="4504390"/>
            <a:ext cx="2541495" cy="2214542"/>
          </a:xfrm>
          <a:prstGeom prst="ellipse">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46"/>
          <p:cNvSpPr txBox="1">
            <a:spLocks noGrp="1"/>
          </p:cNvSpPr>
          <p:nvPr>
            <p:ph type="title"/>
          </p:nvPr>
        </p:nvSpPr>
        <p:spPr>
          <a:xfrm>
            <a:off x="1022565" y="710432"/>
            <a:ext cx="8761413" cy="7069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rbel"/>
              <a:buNone/>
            </a:pPr>
            <a:r>
              <a:rPr lang="en-US" sz="4400" dirty="0" err="1">
                <a:solidFill>
                  <a:schemeClr val="accent2">
                    <a:lumMod val="20000"/>
                    <a:lumOff val="80000"/>
                  </a:schemeClr>
                </a:solidFill>
              </a:rPr>
              <a:t>Prevención</a:t>
            </a:r>
            <a:r>
              <a:rPr lang="en-US" dirty="0"/>
              <a:t> </a:t>
            </a:r>
            <a:endParaRPr dirty="0"/>
          </a:p>
        </p:txBody>
      </p:sp>
      <p:sp>
        <p:nvSpPr>
          <p:cNvPr id="680" name="Google Shape;680;p46"/>
          <p:cNvSpPr txBox="1">
            <a:spLocks noGrp="1"/>
          </p:cNvSpPr>
          <p:nvPr>
            <p:ph idx="1"/>
          </p:nvPr>
        </p:nvSpPr>
        <p:spPr>
          <a:xfrm>
            <a:off x="6386945" y="4349681"/>
            <a:ext cx="5805054" cy="2297243"/>
          </a:xfrm>
          <a:prstGeom prst="rect">
            <a:avLst/>
          </a:prstGeom>
          <a:noFill/>
          <a:ln w="25400">
            <a:solidFill>
              <a:schemeClr val="accent1"/>
            </a:solidFill>
          </a:ln>
        </p:spPr>
        <p:txBody>
          <a:bodyPr spcFirstLastPara="1" wrap="square" lIns="91425" tIns="45700" rIns="91425" bIns="45700" anchor="t" anchorCtr="0">
            <a:normAutofit lnSpcReduction="10000"/>
          </a:bodyPr>
          <a:lstStyle/>
          <a:p>
            <a:pPr marL="228600" lvl="0" indent="-182880" algn="l" rtl="0">
              <a:lnSpc>
                <a:spcPct val="90000"/>
              </a:lnSpc>
              <a:spcBef>
                <a:spcPts val="0"/>
              </a:spcBef>
              <a:spcAft>
                <a:spcPts val="0"/>
              </a:spcAft>
              <a:buSzPts val="1760"/>
              <a:buChar char="•"/>
            </a:pPr>
            <a:r>
              <a:rPr lang="en-US" dirty="0">
                <a:solidFill>
                  <a:schemeClr val="dk1"/>
                </a:solidFill>
              </a:rPr>
              <a:t>Control del mosquito y sus </a:t>
            </a:r>
            <a:r>
              <a:rPr lang="en-US" dirty="0" err="1">
                <a:solidFill>
                  <a:schemeClr val="dk1"/>
                </a:solidFill>
              </a:rPr>
              <a:t>criaderos</a:t>
            </a:r>
            <a:endParaRPr dirty="0">
              <a:solidFill>
                <a:schemeClr val="dk1"/>
              </a:solidFill>
            </a:endParaRPr>
          </a:p>
          <a:p>
            <a:pPr marL="228600" lvl="0" indent="-182880" algn="l" rtl="0">
              <a:lnSpc>
                <a:spcPct val="90000"/>
              </a:lnSpc>
              <a:spcBef>
                <a:spcPts val="1400"/>
              </a:spcBef>
              <a:spcAft>
                <a:spcPts val="0"/>
              </a:spcAft>
              <a:buSzPts val="1760"/>
              <a:buChar char="•"/>
            </a:pPr>
            <a:r>
              <a:rPr lang="en-US" dirty="0" err="1">
                <a:solidFill>
                  <a:schemeClr val="dk1"/>
                </a:solidFill>
              </a:rPr>
              <a:t>Detección</a:t>
            </a:r>
            <a:r>
              <a:rPr lang="en-US" dirty="0">
                <a:solidFill>
                  <a:schemeClr val="dk1"/>
                </a:solidFill>
              </a:rPr>
              <a:t> </a:t>
            </a:r>
            <a:r>
              <a:rPr lang="en-US" dirty="0" err="1">
                <a:solidFill>
                  <a:schemeClr val="dk1"/>
                </a:solidFill>
              </a:rPr>
              <a:t>rápida</a:t>
            </a:r>
            <a:r>
              <a:rPr lang="en-US" dirty="0">
                <a:solidFill>
                  <a:schemeClr val="dk1"/>
                </a:solidFill>
              </a:rPr>
              <a:t> y </a:t>
            </a:r>
            <a:r>
              <a:rPr lang="en-US" dirty="0" err="1">
                <a:solidFill>
                  <a:schemeClr val="dk1"/>
                </a:solidFill>
              </a:rPr>
              <a:t>temprana</a:t>
            </a:r>
            <a:r>
              <a:rPr lang="en-US" dirty="0">
                <a:solidFill>
                  <a:schemeClr val="dk1"/>
                </a:solidFill>
              </a:rPr>
              <a:t> de </a:t>
            </a:r>
            <a:r>
              <a:rPr lang="en-US" dirty="0" err="1">
                <a:solidFill>
                  <a:schemeClr val="dk1"/>
                </a:solidFill>
              </a:rPr>
              <a:t>los</a:t>
            </a:r>
            <a:r>
              <a:rPr lang="en-US" dirty="0">
                <a:solidFill>
                  <a:schemeClr val="dk1"/>
                </a:solidFill>
              </a:rPr>
              <a:t> </a:t>
            </a:r>
            <a:r>
              <a:rPr lang="en-US" dirty="0" err="1">
                <a:solidFill>
                  <a:schemeClr val="dk1"/>
                </a:solidFill>
              </a:rPr>
              <a:t>casos</a:t>
            </a:r>
            <a:r>
              <a:rPr lang="en-US" dirty="0">
                <a:solidFill>
                  <a:schemeClr val="dk1"/>
                </a:solidFill>
              </a:rPr>
              <a:t> </a:t>
            </a:r>
            <a:r>
              <a:rPr lang="en-US" dirty="0" err="1">
                <a:solidFill>
                  <a:schemeClr val="dk1"/>
                </a:solidFill>
              </a:rPr>
              <a:t>mediante</a:t>
            </a:r>
            <a:r>
              <a:rPr lang="en-US" dirty="0">
                <a:solidFill>
                  <a:schemeClr val="dk1"/>
                </a:solidFill>
              </a:rPr>
              <a:t> la </a:t>
            </a:r>
            <a:r>
              <a:rPr lang="en-US" dirty="0" err="1">
                <a:solidFill>
                  <a:schemeClr val="dk1"/>
                </a:solidFill>
              </a:rPr>
              <a:t>vigilancia</a:t>
            </a:r>
            <a:r>
              <a:rPr lang="en-US" dirty="0">
                <a:solidFill>
                  <a:schemeClr val="dk1"/>
                </a:solidFill>
              </a:rPr>
              <a:t> de SFAI.</a:t>
            </a:r>
            <a:endParaRPr dirty="0">
              <a:solidFill>
                <a:schemeClr val="dk1"/>
              </a:solidFill>
            </a:endParaRPr>
          </a:p>
          <a:p>
            <a:pPr marL="228600" lvl="0" indent="-182880" algn="l" rtl="0">
              <a:lnSpc>
                <a:spcPct val="90000"/>
              </a:lnSpc>
              <a:spcBef>
                <a:spcPts val="1400"/>
              </a:spcBef>
              <a:spcAft>
                <a:spcPts val="0"/>
              </a:spcAft>
              <a:buSzPts val="1760"/>
              <a:buChar char="•"/>
            </a:pPr>
            <a:r>
              <a:rPr lang="en-US" dirty="0" err="1">
                <a:solidFill>
                  <a:schemeClr val="dk1"/>
                </a:solidFill>
              </a:rPr>
              <a:t>Aislamiento</a:t>
            </a:r>
            <a:r>
              <a:rPr lang="en-US" dirty="0">
                <a:solidFill>
                  <a:schemeClr val="dk1"/>
                </a:solidFill>
              </a:rPr>
              <a:t> </a:t>
            </a:r>
            <a:r>
              <a:rPr lang="en-US" dirty="0" err="1">
                <a:solidFill>
                  <a:schemeClr val="dk1"/>
                </a:solidFill>
              </a:rPr>
              <a:t>entomológico</a:t>
            </a:r>
            <a:r>
              <a:rPr lang="en-US" dirty="0">
                <a:solidFill>
                  <a:schemeClr val="dk1"/>
                </a:solidFill>
              </a:rPr>
              <a:t> (</a:t>
            </a:r>
            <a:r>
              <a:rPr lang="en-US" dirty="0" err="1">
                <a:solidFill>
                  <a:schemeClr val="dk1"/>
                </a:solidFill>
              </a:rPr>
              <a:t>protección</a:t>
            </a:r>
            <a:r>
              <a:rPr lang="en-US" dirty="0">
                <a:solidFill>
                  <a:schemeClr val="dk1"/>
                </a:solidFill>
              </a:rPr>
              <a:t> de las </a:t>
            </a:r>
            <a:r>
              <a:rPr lang="en-US" dirty="0" err="1">
                <a:solidFill>
                  <a:schemeClr val="dk1"/>
                </a:solidFill>
              </a:rPr>
              <a:t>picaduras</a:t>
            </a:r>
            <a:r>
              <a:rPr lang="en-US" dirty="0">
                <a:solidFill>
                  <a:schemeClr val="dk1"/>
                </a:solidFill>
              </a:rPr>
              <a:t>) de </a:t>
            </a:r>
            <a:r>
              <a:rPr lang="en-US" dirty="0" err="1">
                <a:solidFill>
                  <a:schemeClr val="dk1"/>
                </a:solidFill>
              </a:rPr>
              <a:t>los</a:t>
            </a:r>
            <a:r>
              <a:rPr lang="en-US" dirty="0">
                <a:solidFill>
                  <a:schemeClr val="dk1"/>
                </a:solidFill>
              </a:rPr>
              <a:t> </a:t>
            </a:r>
            <a:r>
              <a:rPr lang="en-US" dirty="0" err="1">
                <a:solidFill>
                  <a:schemeClr val="dk1"/>
                </a:solidFill>
              </a:rPr>
              <a:t>pacientes</a:t>
            </a:r>
            <a:r>
              <a:rPr lang="en-US" dirty="0">
                <a:solidFill>
                  <a:schemeClr val="dk1"/>
                </a:solidFill>
              </a:rPr>
              <a:t> </a:t>
            </a:r>
            <a:r>
              <a:rPr lang="en-US" dirty="0" err="1">
                <a:solidFill>
                  <a:schemeClr val="dk1"/>
                </a:solidFill>
              </a:rPr>
              <a:t>enfermos</a:t>
            </a:r>
            <a:r>
              <a:rPr lang="en-US" dirty="0">
                <a:solidFill>
                  <a:schemeClr val="dk1"/>
                </a:solidFill>
              </a:rPr>
              <a:t> de dengue </a:t>
            </a:r>
            <a:r>
              <a:rPr lang="en-US" dirty="0" err="1">
                <a:solidFill>
                  <a:schemeClr val="dk1"/>
                </a:solidFill>
              </a:rPr>
              <a:t>mientras</a:t>
            </a:r>
            <a:r>
              <a:rPr lang="en-US" dirty="0">
                <a:solidFill>
                  <a:schemeClr val="dk1"/>
                </a:solidFill>
              </a:rPr>
              <a:t> se </a:t>
            </a:r>
            <a:r>
              <a:rPr lang="en-US" dirty="0" err="1">
                <a:solidFill>
                  <a:schemeClr val="dk1"/>
                </a:solidFill>
              </a:rPr>
              <a:t>encuentren</a:t>
            </a:r>
            <a:r>
              <a:rPr lang="en-US" dirty="0">
                <a:solidFill>
                  <a:schemeClr val="dk1"/>
                </a:solidFill>
              </a:rPr>
              <a:t> </a:t>
            </a:r>
            <a:r>
              <a:rPr lang="en-US" dirty="0" err="1">
                <a:solidFill>
                  <a:schemeClr val="dk1"/>
                </a:solidFill>
              </a:rPr>
              <a:t>febriles</a:t>
            </a:r>
            <a:r>
              <a:rPr lang="en-US" dirty="0">
                <a:solidFill>
                  <a:schemeClr val="dk1"/>
                </a:solidFill>
              </a:rPr>
              <a:t>.</a:t>
            </a:r>
          </a:p>
          <a:p>
            <a:pPr marL="228600" lvl="0" indent="-182880" algn="l" rtl="0">
              <a:lnSpc>
                <a:spcPct val="90000"/>
              </a:lnSpc>
              <a:spcBef>
                <a:spcPts val="1400"/>
              </a:spcBef>
              <a:spcAft>
                <a:spcPts val="0"/>
              </a:spcAft>
              <a:buSzPts val="1760"/>
              <a:buChar char="•"/>
            </a:pPr>
            <a:r>
              <a:rPr lang="en-US" dirty="0">
                <a:solidFill>
                  <a:schemeClr val="dk1"/>
                </a:solidFill>
              </a:rPr>
              <a:t> VACUNA (TAK-003)</a:t>
            </a:r>
          </a:p>
        </p:txBody>
      </p:sp>
      <p:pic>
        <p:nvPicPr>
          <p:cNvPr id="681" name="Google Shape;681;p46" descr="Dengue: la importancia de las medidas de prevención en el hogar | Ciudad de  Chacabuco"/>
          <p:cNvPicPr preferRelativeResize="0"/>
          <p:nvPr/>
        </p:nvPicPr>
        <p:blipFill rotWithShape="1">
          <a:blip r:embed="rId3">
            <a:alphaModFix/>
          </a:blip>
          <a:srcRect t="37332" b="11200"/>
          <a:stretch/>
        </p:blipFill>
        <p:spPr>
          <a:xfrm>
            <a:off x="6262255" y="-7683"/>
            <a:ext cx="5929744" cy="4225746"/>
          </a:xfrm>
          <a:prstGeom prst="rect">
            <a:avLst/>
          </a:prstGeom>
          <a:noFill/>
          <a:ln>
            <a:noFill/>
          </a:ln>
        </p:spPr>
      </p:pic>
      <p:pic>
        <p:nvPicPr>
          <p:cNvPr id="682" name="Google Shape;682;p46"/>
          <p:cNvPicPr preferRelativeResize="0"/>
          <p:nvPr/>
        </p:nvPicPr>
        <p:blipFill rotWithShape="1">
          <a:blip r:embed="rId4">
            <a:alphaModFix/>
          </a:blip>
          <a:srcRect l="39142" t="8185" r="6423" b="12515"/>
          <a:stretch/>
        </p:blipFill>
        <p:spPr>
          <a:xfrm>
            <a:off x="471055" y="1680632"/>
            <a:ext cx="5791200" cy="517736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97"/>
        <p:cNvGrpSpPr/>
        <p:nvPr/>
      </p:nvGrpSpPr>
      <p:grpSpPr>
        <a:xfrm>
          <a:off x="0" y="0"/>
          <a:ext cx="0" cy="0"/>
          <a:chOff x="0" y="0"/>
          <a:chExt cx="0" cy="0"/>
        </a:xfrm>
      </p:grpSpPr>
      <p:cxnSp>
        <p:nvCxnSpPr>
          <p:cNvPr id="700" name="Google Shape;700;p33"/>
          <p:cNvCxnSpPr/>
          <p:nvPr/>
        </p:nvCxnSpPr>
        <p:spPr>
          <a:xfrm>
            <a:off x="8370284" y="4405863"/>
            <a:ext cx="2763075" cy="0"/>
          </a:xfrm>
          <a:prstGeom prst="straightConnector1">
            <a:avLst/>
          </a:prstGeom>
          <a:noFill/>
          <a:ln w="10000" cap="flat" cmpd="sng">
            <a:solidFill>
              <a:srgbClr val="FFFFFF"/>
            </a:solidFill>
            <a:prstDash val="solid"/>
            <a:round/>
            <a:headEnd type="none" w="sm" len="sm"/>
            <a:tailEnd type="none" w="sm" len="sm"/>
          </a:ln>
        </p:spPr>
      </p:cxnSp>
      <p:sp>
        <p:nvSpPr>
          <p:cNvPr id="701" name="Google Shape;701;p33"/>
          <p:cNvSpPr/>
          <p:nvPr/>
        </p:nvSpPr>
        <p:spPr>
          <a:xfrm>
            <a:off x="228600" y="246888"/>
            <a:ext cx="11724640" cy="6377939"/>
          </a:xfrm>
          <a:prstGeom prst="rect">
            <a:avLst/>
          </a:prstGeom>
          <a:no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702" name="Google Shape;702;p33"/>
          <p:cNvSpPr txBox="1">
            <a:spLocks noGrp="1"/>
          </p:cNvSpPr>
          <p:nvPr>
            <p:ph type="ctrTitle"/>
          </p:nvPr>
        </p:nvSpPr>
        <p:spPr>
          <a:xfrm>
            <a:off x="1058641" y="1924415"/>
            <a:ext cx="8825658" cy="2677648"/>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FFFFFF"/>
              </a:buClr>
              <a:buSzPts val="5400"/>
              <a:buFont typeface="Corbel"/>
              <a:buNone/>
            </a:pPr>
            <a:r>
              <a:rPr lang="en-US" sz="5400" dirty="0">
                <a:solidFill>
                  <a:schemeClr val="accent2">
                    <a:lumMod val="20000"/>
                    <a:lumOff val="80000"/>
                  </a:schemeClr>
                </a:solidFill>
              </a:rPr>
              <a:t>MUCHAS GRACIAS</a:t>
            </a:r>
            <a:r>
              <a:rPr lang="en-US" dirty="0">
                <a:solidFill>
                  <a:schemeClr val="accent2">
                    <a:lumMod val="20000"/>
                    <a:lumOff val="80000"/>
                  </a:schemeClr>
                </a:solidFill>
              </a:rPr>
              <a:t>!</a:t>
            </a:r>
            <a:endParaRPr dirty="0">
              <a:solidFill>
                <a:schemeClr val="accent2">
                  <a:lumMod val="20000"/>
                  <a:lumOff val="80000"/>
                </a:schemeClr>
              </a:solidFill>
            </a:endParaRPr>
          </a:p>
        </p:txBody>
      </p:sp>
      <p:sp>
        <p:nvSpPr>
          <p:cNvPr id="703" name="Google Shape;703;p33"/>
          <p:cNvSpPr txBox="1">
            <a:spLocks noGrp="1"/>
          </p:cNvSpPr>
          <p:nvPr>
            <p:ph type="subTitle" idx="1"/>
          </p:nvPr>
        </p:nvSpPr>
        <p:spPr>
          <a:xfrm>
            <a:off x="8426382" y="4732652"/>
            <a:ext cx="2763075" cy="49050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240"/>
              <a:buNone/>
            </a:pPr>
            <a:r>
              <a:rPr lang="en-US" sz="2800" dirty="0"/>
              <a:t>PREGUNTAS?...</a:t>
            </a:r>
            <a:endParaRPr dirty="0"/>
          </a:p>
        </p:txBody>
      </p:sp>
      <p:pic>
        <p:nvPicPr>
          <p:cNvPr id="3" name="Imagen 2" descr="Texto&#10;&#10;Descripción generada automáticamente con confianza media">
            <a:extLst>
              <a:ext uri="{FF2B5EF4-FFF2-40B4-BE49-F238E27FC236}">
                <a16:creationId xmlns:a16="http://schemas.microsoft.com/office/drawing/2014/main" id="{A9F3BFEF-8C6C-F0F0-7B8E-7C41AC69A8EB}"/>
              </a:ext>
            </a:extLst>
          </p:cNvPr>
          <p:cNvPicPr>
            <a:picLocks noChangeAspect="1"/>
          </p:cNvPicPr>
          <p:nvPr/>
        </p:nvPicPr>
        <p:blipFill rotWithShape="1">
          <a:blip r:embed="rId3"/>
          <a:srcRect t="61197"/>
          <a:stretch/>
        </p:blipFill>
        <p:spPr>
          <a:xfrm>
            <a:off x="0" y="5701437"/>
            <a:ext cx="12192000" cy="115656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3" descr="Resultado de imagen"/>
          <p:cNvPicPr preferRelativeResize="0"/>
          <p:nvPr/>
        </p:nvPicPr>
        <p:blipFill rotWithShape="1">
          <a:blip r:embed="rId4">
            <a:alphaModFix/>
          </a:blip>
          <a:srcRect t="53469"/>
          <a:stretch/>
        </p:blipFill>
        <p:spPr>
          <a:xfrm>
            <a:off x="250273" y="3192771"/>
            <a:ext cx="5019675" cy="1531170"/>
          </a:xfrm>
          <a:prstGeom prst="rect">
            <a:avLst/>
          </a:prstGeom>
          <a:noFill/>
          <a:ln>
            <a:noFill/>
          </a:ln>
        </p:spPr>
      </p:pic>
      <p:pic>
        <p:nvPicPr>
          <p:cNvPr id="135" name="Google Shape;135;p13" descr="http://www.nature.com/scitable/content/ne0000/ne0000/ne0000/ne0000/22401449/F2_dengue_1_2.jpg"/>
          <p:cNvPicPr preferRelativeResize="0"/>
          <p:nvPr/>
        </p:nvPicPr>
        <p:blipFill rotWithShape="1">
          <a:blip r:embed="rId5">
            <a:alphaModFix/>
          </a:blip>
          <a:srcRect/>
          <a:stretch/>
        </p:blipFill>
        <p:spPr>
          <a:xfrm>
            <a:off x="234889" y="1630113"/>
            <a:ext cx="5488376" cy="1433879"/>
          </a:xfrm>
          <a:prstGeom prst="rect">
            <a:avLst/>
          </a:prstGeom>
          <a:noFill/>
          <a:ln>
            <a:noFill/>
          </a:ln>
        </p:spPr>
      </p:pic>
      <p:sp>
        <p:nvSpPr>
          <p:cNvPr id="136" name="Google Shape;136;p13"/>
          <p:cNvSpPr txBox="1">
            <a:spLocks noGrp="1"/>
          </p:cNvSpPr>
          <p:nvPr>
            <p:ph type="title"/>
          </p:nvPr>
        </p:nvSpPr>
        <p:spPr>
          <a:xfrm>
            <a:off x="582865" y="378580"/>
            <a:ext cx="9431890" cy="6461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55A11"/>
              </a:buClr>
              <a:buSzPct val="111111"/>
              <a:buFont typeface="Calibri"/>
              <a:buNone/>
            </a:pPr>
            <a:r>
              <a:rPr lang="en-US" sz="4000" b="0" i="0" u="none" dirty="0">
                <a:solidFill>
                  <a:srgbClr val="C55A11"/>
                </a:solidFill>
                <a:latin typeface="Calibri"/>
                <a:ea typeface="Calibri"/>
                <a:cs typeface="Calibri"/>
                <a:sym typeface="Calibri"/>
              </a:rPr>
              <a:t/>
            </a:r>
            <a:br>
              <a:rPr lang="en-US" sz="4000" b="0" i="0" u="none" dirty="0">
                <a:solidFill>
                  <a:srgbClr val="C55A11"/>
                </a:solidFill>
                <a:latin typeface="Calibri"/>
                <a:ea typeface="Calibri"/>
                <a:cs typeface="Calibri"/>
                <a:sym typeface="Calibri"/>
              </a:rPr>
            </a:br>
            <a:r>
              <a:rPr lang="en-US" sz="4000" b="0" i="0" u="none" dirty="0"/>
              <a:t>AGENTE ETIOLÓGICO</a:t>
            </a:r>
            <a:endParaRPr dirty="0"/>
          </a:p>
        </p:txBody>
      </p:sp>
      <p:sp>
        <p:nvSpPr>
          <p:cNvPr id="137" name="Google Shape;137;p13"/>
          <p:cNvSpPr txBox="1">
            <a:spLocks noGrp="1"/>
          </p:cNvSpPr>
          <p:nvPr>
            <p:ph idx="1"/>
          </p:nvPr>
        </p:nvSpPr>
        <p:spPr>
          <a:xfrm>
            <a:off x="838200" y="2505075"/>
            <a:ext cx="5019675" cy="257492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80000"/>
              </a:lnSpc>
              <a:spcBef>
                <a:spcPts val="100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                        </a:t>
            </a:r>
            <a:r>
              <a:rPr lang="en-US" sz="3600" b="0" i="0" u="none" strike="noStrike" cap="none">
                <a:solidFill>
                  <a:schemeClr val="dk1"/>
                </a:solidFill>
                <a:latin typeface="Calibri"/>
                <a:ea typeface="Calibri"/>
                <a:cs typeface="Calibri"/>
                <a:sym typeface="Calibri"/>
              </a:rPr>
              <a:t>                                   </a:t>
            </a:r>
            <a:r>
              <a:rPr lang="en-US" sz="2800" b="0" i="0" u="none" strike="noStrike" cap="none">
                <a:solidFill>
                  <a:schemeClr val="dk1"/>
                </a:solidFill>
                <a:latin typeface="Calibri"/>
                <a:ea typeface="Calibri"/>
                <a:cs typeface="Calibri"/>
                <a:sym typeface="Calibri"/>
              </a:rPr>
              <a:t>           </a:t>
            </a:r>
            <a:endParaRPr/>
          </a:p>
        </p:txBody>
      </p:sp>
      <p:sp>
        <p:nvSpPr>
          <p:cNvPr id="138" name="Google Shape;138;p13"/>
          <p:cNvSpPr txBox="1"/>
          <p:nvPr/>
        </p:nvSpPr>
        <p:spPr>
          <a:xfrm>
            <a:off x="234889" y="1624887"/>
            <a:ext cx="165943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2"/>
              </a:buClr>
              <a:buSzPts val="2800"/>
              <a:buFont typeface="Calibri"/>
              <a:buNone/>
            </a:pPr>
            <a:r>
              <a:rPr lang="en-US" sz="2000" b="1" dirty="0">
                <a:solidFill>
                  <a:schemeClr val="dk2"/>
                </a:solidFill>
                <a:latin typeface="Calibri"/>
                <a:ea typeface="Calibri"/>
                <a:cs typeface="Calibri"/>
                <a:sym typeface="Calibri"/>
              </a:rPr>
              <a:t>DENGUE</a:t>
            </a:r>
            <a:endParaRPr sz="1100" b="0" i="0" u="none" strike="noStrike" cap="none" dirty="0">
              <a:solidFill>
                <a:srgbClr val="000000"/>
              </a:solidFill>
              <a:latin typeface="Arial"/>
              <a:ea typeface="Arial"/>
              <a:cs typeface="Arial"/>
              <a:sym typeface="Arial"/>
            </a:endParaRPr>
          </a:p>
        </p:txBody>
      </p:sp>
      <p:sp>
        <p:nvSpPr>
          <p:cNvPr id="139" name="Google Shape;139;p13"/>
          <p:cNvSpPr txBox="1"/>
          <p:nvPr/>
        </p:nvSpPr>
        <p:spPr>
          <a:xfrm>
            <a:off x="5857875" y="2747568"/>
            <a:ext cx="5918200" cy="3711745"/>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187325" marR="0" lvl="0" indent="-187325" algn="l" rtl="0">
              <a:lnSpc>
                <a:spcPct val="8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187325" marR="0" lvl="0" indent="-187325" algn="l" rtl="0">
              <a:lnSpc>
                <a:spcPct val="80000"/>
              </a:lnSpc>
              <a:spcBef>
                <a:spcPts val="0"/>
              </a:spcBef>
              <a:spcAft>
                <a:spcPts val="0"/>
              </a:spcAft>
              <a:buClr>
                <a:schemeClr val="lt2"/>
              </a:buClr>
              <a:buSzPts val="2400"/>
              <a:buFont typeface="Calibri"/>
              <a:buChar char="•"/>
            </a:pPr>
            <a:r>
              <a:rPr lang="en-US" sz="2400" b="0" i="0" u="none" strike="noStrike" cap="none">
                <a:solidFill>
                  <a:schemeClr val="dk1"/>
                </a:solidFill>
                <a:latin typeface="Corbel"/>
                <a:ea typeface="Corbel"/>
                <a:cs typeface="Corbel"/>
                <a:sym typeface="Corbel"/>
              </a:rPr>
              <a:t>Partículas virales esféricas</a:t>
            </a:r>
            <a:endParaRPr sz="2400">
              <a:solidFill>
                <a:schemeClr val="dk1"/>
              </a:solidFill>
              <a:latin typeface="Corbel"/>
              <a:ea typeface="Corbel"/>
              <a:cs typeface="Corbel"/>
              <a:sym typeface="Corbel"/>
            </a:endParaRPr>
          </a:p>
          <a:p>
            <a:pPr marL="187325" marR="0" lvl="0" indent="-187325" algn="l" rtl="0">
              <a:lnSpc>
                <a:spcPct val="80000"/>
              </a:lnSpc>
              <a:spcBef>
                <a:spcPts val="0"/>
              </a:spcBef>
              <a:spcAft>
                <a:spcPts val="0"/>
              </a:spcAft>
              <a:buClr>
                <a:schemeClr val="lt2"/>
              </a:buClr>
              <a:buSzPts val="2400"/>
              <a:buFont typeface="Calibri"/>
              <a:buChar char="•"/>
            </a:pPr>
            <a:r>
              <a:rPr lang="en-US" sz="2400">
                <a:solidFill>
                  <a:schemeClr val="dk1"/>
                </a:solidFill>
                <a:latin typeface="Corbel"/>
                <a:ea typeface="Corbel"/>
                <a:cs typeface="Corbel"/>
                <a:sym typeface="Corbel"/>
              </a:rPr>
              <a:t>E</a:t>
            </a:r>
            <a:r>
              <a:rPr lang="en-US" sz="2400" b="0" i="0" u="none" strike="noStrike" cap="none">
                <a:solidFill>
                  <a:schemeClr val="dk1"/>
                </a:solidFill>
                <a:latin typeface="Corbel"/>
                <a:ea typeface="Corbel"/>
                <a:cs typeface="Corbel"/>
                <a:sym typeface="Corbel"/>
              </a:rPr>
              <a:t>nvueltos, 40-50 nm </a:t>
            </a:r>
            <a:endParaRPr sz="1400" b="0" i="0" u="none" strike="noStrike" cap="none">
              <a:solidFill>
                <a:srgbClr val="000000"/>
              </a:solidFill>
              <a:latin typeface="Corbel"/>
              <a:ea typeface="Corbel"/>
              <a:cs typeface="Corbel"/>
              <a:sym typeface="Corbel"/>
            </a:endParaRPr>
          </a:p>
          <a:p>
            <a:pPr marL="187325" marR="0" lvl="0" indent="-187325" algn="l" rtl="0">
              <a:lnSpc>
                <a:spcPct val="80000"/>
              </a:lnSpc>
              <a:spcBef>
                <a:spcPts val="0"/>
              </a:spcBef>
              <a:spcAft>
                <a:spcPts val="0"/>
              </a:spcAft>
              <a:buClr>
                <a:schemeClr val="lt2"/>
              </a:buClr>
              <a:buSzPts val="2400"/>
              <a:buFont typeface="Calibri"/>
              <a:buChar char="•"/>
            </a:pPr>
            <a:r>
              <a:rPr lang="en-US" sz="2400" b="0" i="0" u="none" strike="noStrike" cap="none">
                <a:solidFill>
                  <a:schemeClr val="dk1"/>
                </a:solidFill>
                <a:latin typeface="Corbel"/>
                <a:ea typeface="Corbel"/>
                <a:cs typeface="Corbel"/>
                <a:sym typeface="Corbel"/>
              </a:rPr>
              <a:t>Cápside icosaédrica, </a:t>
            </a:r>
            <a:endParaRPr/>
          </a:p>
          <a:p>
            <a:pPr marL="187325" marR="0" lvl="0" indent="-187325" algn="l" rtl="0">
              <a:lnSpc>
                <a:spcPct val="80000"/>
              </a:lnSpc>
              <a:spcBef>
                <a:spcPts val="0"/>
              </a:spcBef>
              <a:spcAft>
                <a:spcPts val="0"/>
              </a:spcAft>
              <a:buClr>
                <a:schemeClr val="lt2"/>
              </a:buClr>
              <a:buSzPts val="2400"/>
              <a:buFont typeface="Calibri"/>
              <a:buChar char="•"/>
            </a:pPr>
            <a:r>
              <a:rPr lang="en-US" sz="2400" b="1" i="0" u="none" strike="noStrike" cap="none">
                <a:solidFill>
                  <a:schemeClr val="dk1"/>
                </a:solidFill>
                <a:latin typeface="Corbel"/>
                <a:ea typeface="Corbel"/>
                <a:cs typeface="Corbel"/>
                <a:sym typeface="Corbel"/>
              </a:rPr>
              <a:t>Virus RNA</a:t>
            </a:r>
            <a:r>
              <a:rPr lang="en-US" sz="2400" b="0" i="0" u="none" strike="noStrike" cap="none">
                <a:solidFill>
                  <a:schemeClr val="dk1"/>
                </a:solidFill>
                <a:latin typeface="Corbel"/>
                <a:ea typeface="Corbel"/>
                <a:cs typeface="Corbel"/>
                <a:sym typeface="Corbel"/>
              </a:rPr>
              <a:t>, ss (+).</a:t>
            </a:r>
            <a:endParaRPr sz="1400" b="0" i="0" u="none" strike="noStrike" cap="none">
              <a:solidFill>
                <a:srgbClr val="000000"/>
              </a:solidFill>
              <a:latin typeface="Corbel"/>
              <a:ea typeface="Corbel"/>
              <a:cs typeface="Corbel"/>
              <a:sym typeface="Corbel"/>
            </a:endParaRPr>
          </a:p>
          <a:p>
            <a:pPr marL="187325" marR="0" lvl="0" indent="-187325" algn="l" rtl="0">
              <a:lnSpc>
                <a:spcPct val="80000"/>
              </a:lnSpc>
              <a:spcBef>
                <a:spcPts val="0"/>
              </a:spcBef>
              <a:spcAft>
                <a:spcPts val="0"/>
              </a:spcAft>
              <a:buClr>
                <a:schemeClr val="lt2"/>
              </a:buClr>
              <a:buSzPts val="2400"/>
              <a:buFont typeface="Calibri"/>
              <a:buChar char="•"/>
            </a:pPr>
            <a:r>
              <a:rPr lang="en-US" sz="2400" b="0" i="0" u="none" strike="noStrike" cap="none">
                <a:solidFill>
                  <a:schemeClr val="dk1"/>
                </a:solidFill>
                <a:latin typeface="Corbel"/>
                <a:ea typeface="Corbel"/>
                <a:cs typeface="Corbel"/>
                <a:sym typeface="Corbel"/>
              </a:rPr>
              <a:t>ENVOLTURA: proyecciones superficiales de proteínas estructurales  de la envoltura(E), y de la membrana (M). </a:t>
            </a:r>
            <a:endParaRPr sz="1400" b="0" i="0" u="none" strike="noStrike" cap="none">
              <a:solidFill>
                <a:srgbClr val="000000"/>
              </a:solidFill>
              <a:latin typeface="Corbel"/>
              <a:ea typeface="Corbel"/>
              <a:cs typeface="Corbel"/>
              <a:sym typeface="Corbel"/>
            </a:endParaRPr>
          </a:p>
          <a:p>
            <a:pPr marL="187325" marR="0" lvl="0" indent="-187325" algn="l" rtl="0">
              <a:lnSpc>
                <a:spcPct val="80000"/>
              </a:lnSpc>
              <a:spcBef>
                <a:spcPts val="0"/>
              </a:spcBef>
              <a:spcAft>
                <a:spcPts val="0"/>
              </a:spcAft>
              <a:buClr>
                <a:schemeClr val="lt2"/>
              </a:buClr>
              <a:buSzPts val="2400"/>
              <a:buFont typeface="Calibri"/>
              <a:buChar char="•"/>
            </a:pPr>
            <a:r>
              <a:rPr lang="en-US" sz="2400" b="0" i="0" u="none" strike="noStrike" cap="none">
                <a:solidFill>
                  <a:schemeClr val="dk1"/>
                </a:solidFill>
                <a:latin typeface="Corbel"/>
                <a:ea typeface="Corbel"/>
                <a:cs typeface="Corbel"/>
                <a:sym typeface="Corbel"/>
              </a:rPr>
              <a:t>NUCLEOCÁPSIDE VIRAL: compuesta por una proteína de la cápside (Cap) y el genoma ARN.</a:t>
            </a:r>
            <a:endParaRPr sz="1400" b="0" i="0" u="none" strike="noStrike" cap="none">
              <a:solidFill>
                <a:srgbClr val="000000"/>
              </a:solidFill>
              <a:latin typeface="Corbel"/>
              <a:ea typeface="Corbel"/>
              <a:cs typeface="Corbel"/>
              <a:sym typeface="Corbel"/>
            </a:endParaRPr>
          </a:p>
          <a:p>
            <a:pPr marL="187325" marR="0" lvl="0" indent="-73025" algn="l" rtl="0">
              <a:lnSpc>
                <a:spcPct val="80000"/>
              </a:lnSpc>
              <a:spcBef>
                <a:spcPts val="0"/>
              </a:spcBef>
              <a:spcAft>
                <a:spcPts val="0"/>
              </a:spcAft>
              <a:buClr>
                <a:schemeClr val="lt2"/>
              </a:buClr>
              <a:buSzPts val="1800"/>
              <a:buFont typeface="Calibri"/>
              <a:buNone/>
            </a:pPr>
            <a:endParaRPr sz="1800" b="0" i="0" u="none" strike="noStrike" cap="none">
              <a:solidFill>
                <a:schemeClr val="dk1"/>
              </a:solidFill>
              <a:latin typeface="Calibri"/>
              <a:ea typeface="Calibri"/>
              <a:cs typeface="Calibri"/>
              <a:sym typeface="Calibri"/>
            </a:endParaRPr>
          </a:p>
          <a:p>
            <a:pPr marL="187325" marR="0" lvl="0" indent="-187325" algn="l" rtl="0">
              <a:lnSpc>
                <a:spcPct val="8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140" name="Google Shape;140;p13"/>
          <p:cNvGraphicFramePr/>
          <p:nvPr>
            <p:extLst>
              <p:ext uri="{D42A27DB-BD31-4B8C-83A1-F6EECF244321}">
                <p14:modId xmlns:p14="http://schemas.microsoft.com/office/powerpoint/2010/main" val="4161274040"/>
              </p:ext>
            </p:extLst>
          </p:nvPr>
        </p:nvGraphicFramePr>
        <p:xfrm>
          <a:off x="8244590" y="305733"/>
          <a:ext cx="3648727" cy="2199342"/>
        </p:xfrm>
        <a:graphic>
          <a:graphicData uri="http://schemas.openxmlformats.org/presentationml/2006/ole">
            <mc:AlternateContent xmlns:mc="http://schemas.openxmlformats.org/markup-compatibility/2006">
              <mc:Choice xmlns:v="urn:schemas-microsoft-com:vml" Requires="v">
                <p:oleObj spid="_x0000_s1026" r:id="rId6" imgW="3253813" imgH="2199342" progId="">
                  <p:embed/>
                </p:oleObj>
              </mc:Choice>
              <mc:Fallback>
                <p:oleObj r:id="rId6" imgW="3253813" imgH="2199342" progId="">
                  <p:embed/>
                  <p:pic>
                    <p:nvPicPr>
                      <p:cNvPr id="140" name="Google Shape;140;p13"/>
                      <p:cNvPicPr preferRelativeResize="0"/>
                      <p:nvPr/>
                    </p:nvPicPr>
                    <p:blipFill rotWithShape="1">
                      <a:blip r:embed="rId7">
                        <a:alphaModFix/>
                      </a:blip>
                      <a:srcRect/>
                      <a:stretch/>
                    </p:blipFill>
                    <p:spPr>
                      <a:xfrm>
                        <a:off x="8244590" y="305733"/>
                        <a:ext cx="3648727" cy="2199342"/>
                      </a:xfrm>
                      <a:prstGeom prst="rect">
                        <a:avLst/>
                      </a:prstGeom>
                      <a:noFill/>
                      <a:ln w="25400" cap="flat" cmpd="sng">
                        <a:solidFill>
                          <a:schemeClr val="accent1"/>
                        </a:solidFill>
                        <a:prstDash val="solid"/>
                        <a:miter lim="800000"/>
                        <a:headEnd type="none" w="sm" len="sm"/>
                        <a:tailEnd type="none" w="sm" len="sm"/>
                      </a:ln>
                    </p:spPr>
                  </p:pic>
                </p:oleObj>
              </mc:Fallback>
            </mc:AlternateContent>
          </a:graphicData>
        </a:graphic>
      </p:graphicFrame>
      <p:sp>
        <p:nvSpPr>
          <p:cNvPr id="141" name="Google Shape;141;p13"/>
          <p:cNvSpPr txBox="1"/>
          <p:nvPr/>
        </p:nvSpPr>
        <p:spPr>
          <a:xfrm>
            <a:off x="298683" y="2863957"/>
            <a:ext cx="165943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2"/>
              </a:buClr>
              <a:buSzPts val="2800"/>
              <a:buFont typeface="Calibri"/>
              <a:buNone/>
            </a:pPr>
            <a:r>
              <a:rPr lang="en-US" sz="2000" b="1" i="0" u="none" strike="noStrike" cap="none" dirty="0">
                <a:solidFill>
                  <a:schemeClr val="dk2"/>
                </a:solidFill>
                <a:latin typeface="Calibri"/>
                <a:ea typeface="Calibri"/>
                <a:cs typeface="Calibri"/>
                <a:sym typeface="Calibri"/>
              </a:rPr>
              <a:t>ZIKA</a:t>
            </a:r>
            <a:endParaRPr sz="1400" b="0" i="0" u="none" strike="noStrike" cap="none" dirty="0">
              <a:solidFill>
                <a:srgbClr val="000000"/>
              </a:solidFill>
              <a:latin typeface="Arial"/>
              <a:ea typeface="Arial"/>
              <a:cs typeface="Arial"/>
              <a:sym typeface="Arial"/>
            </a:endParaRPr>
          </a:p>
        </p:txBody>
      </p:sp>
      <p:pic>
        <p:nvPicPr>
          <p:cNvPr id="142" name="Google Shape;142;p13" descr="Resultado de imagen"/>
          <p:cNvPicPr preferRelativeResize="0"/>
          <p:nvPr/>
        </p:nvPicPr>
        <p:blipFill rotWithShape="1">
          <a:blip r:embed="rId8">
            <a:alphaModFix/>
          </a:blip>
          <a:srcRect/>
          <a:stretch/>
        </p:blipFill>
        <p:spPr>
          <a:xfrm>
            <a:off x="250274" y="5168807"/>
            <a:ext cx="5019676" cy="1531170"/>
          </a:xfrm>
          <a:prstGeom prst="rect">
            <a:avLst/>
          </a:prstGeom>
          <a:noFill/>
          <a:ln>
            <a:noFill/>
          </a:ln>
        </p:spPr>
      </p:pic>
      <p:sp>
        <p:nvSpPr>
          <p:cNvPr id="143" name="Google Shape;143;p13"/>
          <p:cNvSpPr txBox="1"/>
          <p:nvPr/>
        </p:nvSpPr>
        <p:spPr>
          <a:xfrm>
            <a:off x="234889" y="4827818"/>
            <a:ext cx="244873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2"/>
              </a:buClr>
              <a:buSzPts val="2800"/>
              <a:buFont typeface="Calibri"/>
              <a:buNone/>
            </a:pPr>
            <a:r>
              <a:rPr lang="en-US" sz="2000" b="1" i="0" u="none" strike="noStrike" cap="none" dirty="0">
                <a:solidFill>
                  <a:schemeClr val="dk2"/>
                </a:solidFill>
                <a:latin typeface="Calibri"/>
                <a:ea typeface="Calibri"/>
                <a:cs typeface="Calibri"/>
                <a:sym typeface="Calibri"/>
              </a:rPr>
              <a:t>CHIK</a:t>
            </a:r>
            <a:r>
              <a:rPr lang="en-US" sz="2000" b="1" dirty="0">
                <a:solidFill>
                  <a:schemeClr val="dk2"/>
                </a:solidFill>
                <a:latin typeface="Calibri"/>
                <a:ea typeface="Calibri"/>
                <a:cs typeface="Calibri"/>
                <a:sym typeface="Calibri"/>
              </a:rPr>
              <a:t>UNGUNYA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D072D-9A38-B5B0-6DD7-02878A18BF83}"/>
              </a:ext>
            </a:extLst>
          </p:cNvPr>
          <p:cNvSpPr>
            <a:spLocks noGrp="1"/>
          </p:cNvSpPr>
          <p:nvPr>
            <p:ph type="title"/>
          </p:nvPr>
        </p:nvSpPr>
        <p:spPr/>
        <p:txBody>
          <a:bodyPr>
            <a:normAutofit fontScale="90000"/>
          </a:bodyPr>
          <a:lstStyle/>
          <a:p>
            <a:r>
              <a:rPr lang="es-MX" sz="1800" dirty="0">
                <a:solidFill>
                  <a:schemeClr val="tx1"/>
                </a:solidFill>
              </a:rPr>
              <a:t/>
            </a:r>
            <a:br>
              <a:rPr lang="es-MX" sz="1800" dirty="0">
                <a:solidFill>
                  <a:schemeClr val="tx1"/>
                </a:solidFill>
              </a:rPr>
            </a:br>
            <a:endParaRPr lang="es-AR" sz="1800" dirty="0">
              <a:solidFill>
                <a:schemeClr val="tx1"/>
              </a:solidFill>
            </a:endParaRPr>
          </a:p>
        </p:txBody>
      </p:sp>
      <p:sp>
        <p:nvSpPr>
          <p:cNvPr id="4" name="CuadroTexto 3">
            <a:extLst>
              <a:ext uri="{FF2B5EF4-FFF2-40B4-BE49-F238E27FC236}">
                <a16:creationId xmlns:a16="http://schemas.microsoft.com/office/drawing/2014/main" id="{66EF0639-76FE-C53C-0091-34EA9C228058}"/>
              </a:ext>
            </a:extLst>
          </p:cNvPr>
          <p:cNvSpPr txBox="1"/>
          <p:nvPr/>
        </p:nvSpPr>
        <p:spPr>
          <a:xfrm>
            <a:off x="2059343" y="5240222"/>
            <a:ext cx="9496197" cy="646331"/>
          </a:xfrm>
          <a:prstGeom prst="rect">
            <a:avLst/>
          </a:prstGeom>
          <a:noFill/>
        </p:spPr>
        <p:txBody>
          <a:bodyPr wrap="square" rtlCol="0">
            <a:spAutoFit/>
          </a:bodyPr>
          <a:lstStyle/>
          <a:p>
            <a:r>
              <a:rPr lang="es-AR" sz="3600" dirty="0">
                <a:solidFill>
                  <a:schemeClr val="accent2">
                    <a:lumMod val="20000"/>
                    <a:lumOff val="80000"/>
                  </a:schemeClr>
                </a:solidFill>
              </a:rPr>
              <a:t>DENGUE: importancia de su estudio</a:t>
            </a:r>
          </a:p>
        </p:txBody>
      </p:sp>
      <p:graphicFrame>
        <p:nvGraphicFramePr>
          <p:cNvPr id="5" name="Diagrama 4">
            <a:extLst>
              <a:ext uri="{FF2B5EF4-FFF2-40B4-BE49-F238E27FC236}">
                <a16:creationId xmlns:a16="http://schemas.microsoft.com/office/drawing/2014/main" id="{CA24A005-A9C5-DA89-A7EA-63C981134387}"/>
              </a:ext>
            </a:extLst>
          </p:cNvPr>
          <p:cNvGraphicFramePr/>
          <p:nvPr>
            <p:extLst>
              <p:ext uri="{D42A27DB-BD31-4B8C-83A1-F6EECF244321}">
                <p14:modId xmlns:p14="http://schemas.microsoft.com/office/powerpoint/2010/main" val="2264829979"/>
              </p:ext>
            </p:extLst>
          </p:nvPr>
        </p:nvGraphicFramePr>
        <p:xfrm>
          <a:off x="-3277889" y="345031"/>
          <a:ext cx="14696929" cy="8151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oogle Shape;116;p4" descr="Resultado de imagen">
            <a:extLst>
              <a:ext uri="{FF2B5EF4-FFF2-40B4-BE49-F238E27FC236}">
                <a16:creationId xmlns:a16="http://schemas.microsoft.com/office/drawing/2014/main" id="{7574FB63-F373-BA6B-A4DA-04366D10A2ED}"/>
              </a:ext>
            </a:extLst>
          </p:cNvPr>
          <p:cNvPicPr preferRelativeResize="0"/>
          <p:nvPr/>
        </p:nvPicPr>
        <p:blipFill rotWithShape="1">
          <a:blip r:embed="rId8">
            <a:alphaModFix/>
          </a:blip>
          <a:srcRect/>
          <a:stretch/>
        </p:blipFill>
        <p:spPr>
          <a:xfrm>
            <a:off x="6387818" y="3427824"/>
            <a:ext cx="839245" cy="771640"/>
          </a:xfrm>
          <a:prstGeom prst="rect">
            <a:avLst/>
          </a:prstGeom>
          <a:noFill/>
          <a:ln>
            <a:noFill/>
          </a:ln>
        </p:spPr>
      </p:pic>
      <p:pic>
        <p:nvPicPr>
          <p:cNvPr id="11" name="Google Shape;116;p4" descr="Resultado de imagen">
            <a:extLst>
              <a:ext uri="{FF2B5EF4-FFF2-40B4-BE49-F238E27FC236}">
                <a16:creationId xmlns:a16="http://schemas.microsoft.com/office/drawing/2014/main" id="{18D3845F-F6F1-7000-F033-8905EA0F33C6}"/>
              </a:ext>
            </a:extLst>
          </p:cNvPr>
          <p:cNvPicPr preferRelativeResize="0"/>
          <p:nvPr/>
        </p:nvPicPr>
        <p:blipFill rotWithShape="1">
          <a:blip r:embed="rId8">
            <a:alphaModFix/>
          </a:blip>
          <a:srcRect/>
          <a:stretch/>
        </p:blipFill>
        <p:spPr>
          <a:xfrm>
            <a:off x="2369791" y="549695"/>
            <a:ext cx="839245" cy="771640"/>
          </a:xfrm>
          <a:prstGeom prst="rect">
            <a:avLst/>
          </a:prstGeom>
          <a:noFill/>
          <a:ln>
            <a:noFill/>
          </a:ln>
        </p:spPr>
      </p:pic>
      <p:pic>
        <p:nvPicPr>
          <p:cNvPr id="12" name="Google Shape;116;p4" descr="Resultado de imagen">
            <a:extLst>
              <a:ext uri="{FF2B5EF4-FFF2-40B4-BE49-F238E27FC236}">
                <a16:creationId xmlns:a16="http://schemas.microsoft.com/office/drawing/2014/main" id="{F8AB45BD-A91C-AACF-5E11-FFE5F94922BB}"/>
              </a:ext>
            </a:extLst>
          </p:cNvPr>
          <p:cNvPicPr preferRelativeResize="0"/>
          <p:nvPr/>
        </p:nvPicPr>
        <p:blipFill rotWithShape="1">
          <a:blip r:embed="rId8">
            <a:alphaModFix/>
          </a:blip>
          <a:srcRect/>
          <a:stretch/>
        </p:blipFill>
        <p:spPr>
          <a:xfrm>
            <a:off x="9322458" y="2050829"/>
            <a:ext cx="839245" cy="771640"/>
          </a:xfrm>
          <a:prstGeom prst="rect">
            <a:avLst/>
          </a:prstGeom>
          <a:noFill/>
          <a:ln>
            <a:noFill/>
          </a:ln>
        </p:spPr>
      </p:pic>
      <p:pic>
        <p:nvPicPr>
          <p:cNvPr id="13" name="Google Shape;116;p4" descr="Resultado de imagen">
            <a:extLst>
              <a:ext uri="{FF2B5EF4-FFF2-40B4-BE49-F238E27FC236}">
                <a16:creationId xmlns:a16="http://schemas.microsoft.com/office/drawing/2014/main" id="{8FB036A3-3AEA-01A4-36D8-2445E5248CDF}"/>
              </a:ext>
            </a:extLst>
          </p:cNvPr>
          <p:cNvPicPr preferRelativeResize="0"/>
          <p:nvPr/>
        </p:nvPicPr>
        <p:blipFill rotWithShape="1">
          <a:blip r:embed="rId8">
            <a:alphaModFix/>
          </a:blip>
          <a:srcRect/>
          <a:stretch/>
        </p:blipFill>
        <p:spPr>
          <a:xfrm>
            <a:off x="6387817" y="647210"/>
            <a:ext cx="839245" cy="771640"/>
          </a:xfrm>
          <a:prstGeom prst="rect">
            <a:avLst/>
          </a:prstGeom>
          <a:noFill/>
          <a:ln>
            <a:noFill/>
          </a:ln>
        </p:spPr>
      </p:pic>
      <p:pic>
        <p:nvPicPr>
          <p:cNvPr id="14" name="Google Shape;116;p4" descr="Resultado de imagen">
            <a:extLst>
              <a:ext uri="{FF2B5EF4-FFF2-40B4-BE49-F238E27FC236}">
                <a16:creationId xmlns:a16="http://schemas.microsoft.com/office/drawing/2014/main" id="{BB0D0AC7-55A3-8711-147F-7034EFAED44A}"/>
              </a:ext>
            </a:extLst>
          </p:cNvPr>
          <p:cNvPicPr preferRelativeResize="0"/>
          <p:nvPr/>
        </p:nvPicPr>
        <p:blipFill rotWithShape="1">
          <a:blip r:embed="rId8">
            <a:alphaModFix/>
          </a:blip>
          <a:srcRect/>
          <a:stretch/>
        </p:blipFill>
        <p:spPr>
          <a:xfrm>
            <a:off x="2318189" y="3429000"/>
            <a:ext cx="839245" cy="771640"/>
          </a:xfrm>
          <a:prstGeom prst="rect">
            <a:avLst/>
          </a:prstGeom>
          <a:noFill/>
          <a:ln>
            <a:noFill/>
          </a:ln>
        </p:spPr>
      </p:pic>
      <p:pic>
        <p:nvPicPr>
          <p:cNvPr id="15" name="Google Shape;116;p4" descr="Resultado de imagen">
            <a:extLst>
              <a:ext uri="{FF2B5EF4-FFF2-40B4-BE49-F238E27FC236}">
                <a16:creationId xmlns:a16="http://schemas.microsoft.com/office/drawing/2014/main" id="{3B6A2807-814F-2122-0897-AF3D0CB112E4}"/>
              </a:ext>
            </a:extLst>
          </p:cNvPr>
          <p:cNvPicPr preferRelativeResize="0"/>
          <p:nvPr/>
        </p:nvPicPr>
        <p:blipFill rotWithShape="1">
          <a:blip r:embed="rId8">
            <a:alphaModFix/>
          </a:blip>
          <a:srcRect/>
          <a:stretch/>
        </p:blipFill>
        <p:spPr>
          <a:xfrm>
            <a:off x="5148160" y="2020987"/>
            <a:ext cx="839245" cy="771640"/>
          </a:xfrm>
          <a:prstGeom prst="rect">
            <a:avLst/>
          </a:prstGeom>
          <a:noFill/>
          <a:ln>
            <a:noFill/>
          </a:ln>
        </p:spPr>
      </p:pic>
    </p:spTree>
    <p:extLst>
      <p:ext uri="{BB962C8B-B14F-4D97-AF65-F5344CB8AC3E}">
        <p14:creationId xmlns:p14="http://schemas.microsoft.com/office/powerpoint/2010/main" val="72676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anim calcmode="lin" valueType="num">
                                      <p:cBhvr>
                                        <p:cTn id="15" dur="2000" fill="hold"/>
                                        <p:tgtEl>
                                          <p:spTgt spid="13"/>
                                        </p:tgtEl>
                                        <p:attrNameLst>
                                          <p:attrName>ppt_w</p:attrName>
                                        </p:attrNameLst>
                                      </p:cBhvr>
                                      <p:tavLst>
                                        <p:tav tm="0" fmla="#ppt_w*sin(2.5*pi*$)">
                                          <p:val>
                                            <p:fltVal val="0"/>
                                          </p:val>
                                        </p:tav>
                                        <p:tav tm="100000">
                                          <p:val>
                                            <p:fltVal val="1"/>
                                          </p:val>
                                        </p:tav>
                                      </p:tavLst>
                                    </p:anim>
                                    <p:anim calcmode="lin" valueType="num">
                                      <p:cBhvr>
                                        <p:cTn id="16"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anim calcmode="lin" valueType="num">
                                      <p:cBhvr>
                                        <p:cTn id="22" dur="2000" fill="hold"/>
                                        <p:tgtEl>
                                          <p:spTgt spid="15"/>
                                        </p:tgtEl>
                                        <p:attrNameLst>
                                          <p:attrName>ppt_w</p:attrName>
                                        </p:attrNameLst>
                                      </p:cBhvr>
                                      <p:tavLst>
                                        <p:tav tm="0" fmla="#ppt_w*sin(2.5*pi*$)">
                                          <p:val>
                                            <p:fltVal val="0"/>
                                          </p:val>
                                        </p:tav>
                                        <p:tav tm="100000">
                                          <p:val>
                                            <p:fltVal val="1"/>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anim calcmode="lin" valueType="num">
                                      <p:cBhvr>
                                        <p:cTn id="29" dur="2000" fill="hold"/>
                                        <p:tgtEl>
                                          <p:spTgt spid="14"/>
                                        </p:tgtEl>
                                        <p:attrNameLst>
                                          <p:attrName>ppt_w</p:attrName>
                                        </p:attrNameLst>
                                      </p:cBhvr>
                                      <p:tavLst>
                                        <p:tav tm="0" fmla="#ppt_w*sin(2.5*pi*$)">
                                          <p:val>
                                            <p:fltVal val="0"/>
                                          </p:val>
                                        </p:tav>
                                        <p:tav tm="100000">
                                          <p:val>
                                            <p:fltVal val="1"/>
                                          </p:val>
                                        </p:tav>
                                      </p:tavLst>
                                    </p:anim>
                                    <p:anim calcmode="lin" valueType="num">
                                      <p:cBhvr>
                                        <p:cTn id="30"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anim calcmode="lin" valueType="num">
                                      <p:cBhvr>
                                        <p:cTn id="36" dur="2000" fill="hold"/>
                                        <p:tgtEl>
                                          <p:spTgt spid="12"/>
                                        </p:tgtEl>
                                        <p:attrNameLst>
                                          <p:attrName>ppt_w</p:attrName>
                                        </p:attrNameLst>
                                      </p:cBhvr>
                                      <p:tavLst>
                                        <p:tav tm="0" fmla="#ppt_w*sin(2.5*pi*$)">
                                          <p:val>
                                            <p:fltVal val="0"/>
                                          </p:val>
                                        </p:tav>
                                        <p:tav tm="100000">
                                          <p:val>
                                            <p:fltVal val="1"/>
                                          </p:val>
                                        </p:tav>
                                      </p:tavLst>
                                    </p:anim>
                                    <p:anim calcmode="lin" valueType="num">
                                      <p:cBhvr>
                                        <p:cTn id="37"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000"/>
                                        <p:tgtEl>
                                          <p:spTgt spid="8"/>
                                        </p:tgtEl>
                                      </p:cBhvr>
                                    </p:animEffect>
                                    <p:anim calcmode="lin" valueType="num">
                                      <p:cBhvr>
                                        <p:cTn id="43" dur="2000" fill="hold"/>
                                        <p:tgtEl>
                                          <p:spTgt spid="8"/>
                                        </p:tgtEl>
                                        <p:attrNameLst>
                                          <p:attrName>ppt_w</p:attrName>
                                        </p:attrNameLst>
                                      </p:cBhvr>
                                      <p:tavLst>
                                        <p:tav tm="0" fmla="#ppt_w*sin(2.5*pi*$)">
                                          <p:val>
                                            <p:fltVal val="0"/>
                                          </p:val>
                                        </p:tav>
                                        <p:tav tm="100000">
                                          <p:val>
                                            <p:fltVal val="1"/>
                                          </p:val>
                                        </p:tav>
                                      </p:tavLst>
                                    </p:anim>
                                    <p:anim calcmode="lin" valueType="num">
                                      <p:cBhvr>
                                        <p:cTn id="4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4"/>
          <p:cNvSpPr txBox="1">
            <a:spLocks noGrp="1"/>
          </p:cNvSpPr>
          <p:nvPr>
            <p:ph idx="1"/>
          </p:nvPr>
        </p:nvSpPr>
        <p:spPr>
          <a:xfrm>
            <a:off x="2942908" y="2035533"/>
            <a:ext cx="5664237" cy="2626719"/>
          </a:xfrm>
          <a:prstGeom prst="rect">
            <a:avLst/>
          </a:prstGeom>
          <a:solidFill>
            <a:schemeClr val="bg1"/>
          </a:solidFill>
          <a:ln>
            <a:solidFill>
              <a:schemeClr val="accent1"/>
            </a:solidFill>
          </a:ln>
        </p:spPr>
        <p:txBody>
          <a:bodyPr spcFirstLastPara="1" wrap="square" lIns="91425" tIns="45700" rIns="91425" bIns="45700" anchor="t" anchorCtr="0">
            <a:normAutofit/>
          </a:bodyPr>
          <a:lstStyle/>
          <a:p>
            <a:pPr marL="502920" indent="-457200" algn="just">
              <a:lnSpc>
                <a:spcPct val="110000"/>
              </a:lnSpc>
              <a:spcBef>
                <a:spcPts val="0"/>
              </a:spcBef>
              <a:buClr>
                <a:srgbClr val="404040"/>
              </a:buClr>
              <a:buSzPct val="136363"/>
              <a:buFont typeface="Wingdings" panose="05000000000000000000" pitchFamily="2" charset="2"/>
              <a:buChar char="ü"/>
            </a:pPr>
            <a:r>
              <a:rPr lang="en-US" dirty="0">
                <a:solidFill>
                  <a:srgbClr val="7030A0"/>
                </a:solidFill>
              </a:rPr>
              <a:t>Cuatro</a:t>
            </a:r>
            <a:r>
              <a:rPr lang="en-US" b="0" i="0" u="none" strike="noStrike" cap="none" dirty="0">
                <a:solidFill>
                  <a:srgbClr val="7030A0"/>
                </a:solidFill>
              </a:rPr>
              <a:t> </a:t>
            </a:r>
            <a:r>
              <a:rPr lang="en-US" b="0" i="0" u="none" strike="noStrike" cap="none" dirty="0" err="1">
                <a:solidFill>
                  <a:srgbClr val="7030A0"/>
                </a:solidFill>
              </a:rPr>
              <a:t>serotipos</a:t>
            </a:r>
            <a:r>
              <a:rPr lang="en-US" dirty="0">
                <a:solidFill>
                  <a:srgbClr val="7030A0"/>
                </a:solidFill>
              </a:rPr>
              <a:t>: </a:t>
            </a:r>
            <a:r>
              <a:rPr lang="en-US" b="0" i="0" u="none" strike="noStrike" cap="none" dirty="0">
                <a:solidFill>
                  <a:srgbClr val="7030A0"/>
                </a:solidFill>
              </a:rPr>
              <a:t>DEN 1, 2, 3 y 4. (</a:t>
            </a:r>
            <a:r>
              <a:rPr lang="en-US" b="0" i="0" u="none" strike="noStrike" cap="none" dirty="0" err="1">
                <a:solidFill>
                  <a:srgbClr val="7030A0"/>
                </a:solidFill>
              </a:rPr>
              <a:t>proteinas</a:t>
            </a:r>
            <a:r>
              <a:rPr lang="en-US" b="0" i="0" u="none" strike="noStrike" cap="none" dirty="0">
                <a:solidFill>
                  <a:srgbClr val="7030A0"/>
                </a:solidFill>
              </a:rPr>
              <a:t> de </a:t>
            </a:r>
            <a:r>
              <a:rPr lang="en-US" b="0" i="0" u="none" strike="noStrike" cap="none" dirty="0" err="1">
                <a:solidFill>
                  <a:srgbClr val="7030A0"/>
                </a:solidFill>
              </a:rPr>
              <a:t>superficie</a:t>
            </a:r>
            <a:r>
              <a:rPr lang="en-US" b="0" i="0" u="none" strike="noStrike" cap="none" dirty="0">
                <a:solidFill>
                  <a:srgbClr val="7030A0"/>
                </a:solidFill>
              </a:rPr>
              <a:t>)</a:t>
            </a:r>
            <a:endParaRPr sz="1400" dirty="0">
              <a:solidFill>
                <a:srgbClr val="7030A0"/>
              </a:solidFill>
            </a:endParaRPr>
          </a:p>
          <a:p>
            <a:pPr marL="502920" indent="-457200" algn="just">
              <a:lnSpc>
                <a:spcPct val="110000"/>
              </a:lnSpc>
              <a:spcBef>
                <a:spcPts val="0"/>
              </a:spcBef>
              <a:buClr>
                <a:srgbClr val="404040"/>
              </a:buClr>
              <a:buSzPct val="136363"/>
              <a:buFont typeface="Wingdings" panose="05000000000000000000" pitchFamily="2" charset="2"/>
              <a:buChar char="ü"/>
            </a:pPr>
            <a:r>
              <a:rPr lang="en-US" b="0" i="0" u="none" strike="noStrike" cap="none" dirty="0" err="1">
                <a:solidFill>
                  <a:srgbClr val="7030A0"/>
                </a:solidFill>
              </a:rPr>
              <a:t>Dentro</a:t>
            </a:r>
            <a:r>
              <a:rPr lang="en-US" b="0" i="0" u="none" strike="noStrike" cap="none" dirty="0">
                <a:solidFill>
                  <a:srgbClr val="7030A0"/>
                </a:solidFill>
              </a:rPr>
              <a:t> de </a:t>
            </a:r>
            <a:r>
              <a:rPr lang="en-US" b="0" i="0" u="none" strike="noStrike" cap="none" dirty="0" err="1">
                <a:solidFill>
                  <a:srgbClr val="7030A0"/>
                </a:solidFill>
              </a:rPr>
              <a:t>cada</a:t>
            </a:r>
            <a:r>
              <a:rPr lang="en-US" b="0" i="0" u="none" strike="noStrike" cap="none" dirty="0">
                <a:solidFill>
                  <a:srgbClr val="7030A0"/>
                </a:solidFill>
              </a:rPr>
              <a:t> </a:t>
            </a:r>
            <a:r>
              <a:rPr lang="en-US" b="0" i="0" u="none" strike="noStrike" cap="none" dirty="0" err="1">
                <a:solidFill>
                  <a:srgbClr val="7030A0"/>
                </a:solidFill>
              </a:rPr>
              <a:t>serotipo</a:t>
            </a:r>
            <a:r>
              <a:rPr lang="en-US" b="0" i="0" u="none" strike="noStrike" cap="none" dirty="0">
                <a:solidFill>
                  <a:srgbClr val="7030A0"/>
                </a:solidFill>
              </a:rPr>
              <a:t> se </a:t>
            </a:r>
            <a:r>
              <a:rPr lang="en-US" b="0" i="0" u="none" strike="noStrike" cap="none" dirty="0" err="1">
                <a:solidFill>
                  <a:srgbClr val="7030A0"/>
                </a:solidFill>
              </a:rPr>
              <a:t>han</a:t>
            </a:r>
            <a:r>
              <a:rPr lang="en-US" b="0" i="0" u="none" strike="noStrike" cap="none" dirty="0">
                <a:solidFill>
                  <a:srgbClr val="7030A0"/>
                </a:solidFill>
              </a:rPr>
              <a:t> </a:t>
            </a:r>
            <a:r>
              <a:rPr lang="en-US" b="0" i="0" u="none" strike="noStrike" cap="none" dirty="0" err="1">
                <a:solidFill>
                  <a:srgbClr val="7030A0"/>
                </a:solidFill>
              </a:rPr>
              <a:t>reconocido</a:t>
            </a:r>
            <a:r>
              <a:rPr lang="en-US" b="0" i="0" u="none" strike="noStrike" cap="none" dirty="0">
                <a:solidFill>
                  <a:srgbClr val="7030A0"/>
                </a:solidFill>
              </a:rPr>
              <a:t> </a:t>
            </a:r>
            <a:r>
              <a:rPr lang="en-US" b="0" i="0" u="none" strike="noStrike" cap="none" dirty="0" err="1">
                <a:solidFill>
                  <a:srgbClr val="7030A0"/>
                </a:solidFill>
              </a:rPr>
              <a:t>diferentes</a:t>
            </a:r>
            <a:r>
              <a:rPr lang="en-US" b="0" i="0" u="none" strike="noStrike" cap="none" dirty="0">
                <a:solidFill>
                  <a:srgbClr val="7030A0"/>
                </a:solidFill>
              </a:rPr>
              <a:t> </a:t>
            </a:r>
            <a:r>
              <a:rPr lang="en-US" b="0" i="0" u="none" strike="noStrike" cap="none" dirty="0" err="1">
                <a:solidFill>
                  <a:srgbClr val="7030A0"/>
                </a:solidFill>
              </a:rPr>
              <a:t>genotipos</a:t>
            </a:r>
            <a:r>
              <a:rPr lang="en-US" b="0" i="0" u="none" strike="noStrike" cap="none" dirty="0">
                <a:solidFill>
                  <a:srgbClr val="7030A0"/>
                </a:solidFill>
              </a:rPr>
              <a:t>.</a:t>
            </a:r>
            <a:endParaRPr dirty="0">
              <a:solidFill>
                <a:srgbClr val="7030A0"/>
              </a:solidFill>
            </a:endParaRPr>
          </a:p>
          <a:p>
            <a:pPr marL="502920" indent="-457200" algn="just">
              <a:lnSpc>
                <a:spcPct val="110000"/>
              </a:lnSpc>
              <a:spcBef>
                <a:spcPts val="1000"/>
              </a:spcBef>
              <a:buClr>
                <a:srgbClr val="404040"/>
              </a:buClr>
              <a:buSzPct val="136363"/>
              <a:buFont typeface="Wingdings" panose="05000000000000000000" pitchFamily="2" charset="2"/>
              <a:buChar char="ü"/>
            </a:pPr>
            <a:r>
              <a:rPr lang="en-US" b="0" i="0" u="none" strike="noStrike" cap="none" dirty="0">
                <a:solidFill>
                  <a:srgbClr val="7030A0"/>
                </a:solidFill>
              </a:rPr>
              <a:t>La </a:t>
            </a:r>
            <a:r>
              <a:rPr lang="en-US" b="0" i="0" u="none" strike="noStrike" cap="none" dirty="0" err="1">
                <a:solidFill>
                  <a:srgbClr val="7030A0"/>
                </a:solidFill>
              </a:rPr>
              <a:t>inmunidad</a:t>
            </a:r>
            <a:r>
              <a:rPr lang="en-US" b="0" i="0" u="none" strike="noStrike" cap="none" dirty="0">
                <a:solidFill>
                  <a:srgbClr val="7030A0"/>
                </a:solidFill>
              </a:rPr>
              <a:t> es </a:t>
            </a:r>
            <a:r>
              <a:rPr lang="en-US" b="1" i="0" u="none" strike="noStrike" cap="none" dirty="0" err="1">
                <a:solidFill>
                  <a:srgbClr val="7030A0"/>
                </a:solidFill>
              </a:rPr>
              <a:t>serotipo-específica</a:t>
            </a:r>
            <a:r>
              <a:rPr lang="en-US" b="0" i="0" u="none" strike="noStrike" cap="none" dirty="0">
                <a:solidFill>
                  <a:srgbClr val="7030A0"/>
                </a:solidFill>
              </a:rPr>
              <a:t>:</a:t>
            </a:r>
            <a:endParaRPr dirty="0">
              <a:solidFill>
                <a:srgbClr val="7030A0"/>
              </a:solidFill>
            </a:endParaRPr>
          </a:p>
          <a:p>
            <a:pPr marL="0" indent="0" algn="just">
              <a:lnSpc>
                <a:spcPct val="110000"/>
              </a:lnSpc>
              <a:spcBef>
                <a:spcPts val="1000"/>
              </a:spcBef>
              <a:buClr>
                <a:srgbClr val="404040"/>
              </a:buClr>
              <a:buSzPct val="136363"/>
              <a:buNone/>
            </a:pPr>
            <a:r>
              <a:rPr lang="en-US" b="0" i="0" strike="noStrike" cap="none" dirty="0">
                <a:solidFill>
                  <a:srgbClr val="7030A0"/>
                </a:solidFill>
              </a:rPr>
              <a:t>	</a:t>
            </a:r>
            <a:r>
              <a:rPr lang="en-US" b="0" i="0" u="sng" strike="noStrike" cap="none" dirty="0" err="1">
                <a:solidFill>
                  <a:srgbClr val="7030A0"/>
                </a:solidFill>
              </a:rPr>
              <a:t>Inmunidad</a:t>
            </a:r>
            <a:r>
              <a:rPr lang="en-US" b="0" i="0" u="sng" strike="noStrike" cap="none" dirty="0">
                <a:solidFill>
                  <a:srgbClr val="7030A0"/>
                </a:solidFill>
              </a:rPr>
              <a:t> </a:t>
            </a:r>
            <a:r>
              <a:rPr lang="en-US" b="0" i="0" u="sng" strike="noStrike" cap="none" dirty="0" err="1">
                <a:solidFill>
                  <a:srgbClr val="7030A0"/>
                </a:solidFill>
              </a:rPr>
              <a:t>homóloga</a:t>
            </a:r>
            <a:r>
              <a:rPr lang="en-US" b="0" i="0" strike="noStrike" cap="none" dirty="0">
                <a:solidFill>
                  <a:srgbClr val="7030A0"/>
                </a:solidFill>
              </a:rPr>
              <a:t>: </a:t>
            </a:r>
            <a:r>
              <a:rPr lang="en-US" b="0" i="0" u="none" strike="noStrike" cap="none" dirty="0" err="1">
                <a:solidFill>
                  <a:srgbClr val="7030A0"/>
                </a:solidFill>
              </a:rPr>
              <a:t>permanente</a:t>
            </a:r>
            <a:r>
              <a:rPr lang="en-US" dirty="0">
                <a:solidFill>
                  <a:srgbClr val="7030A0"/>
                </a:solidFill>
              </a:rPr>
              <a:t>.</a:t>
            </a:r>
            <a:endParaRPr dirty="0">
              <a:solidFill>
                <a:srgbClr val="7030A0"/>
              </a:solidFill>
            </a:endParaRPr>
          </a:p>
          <a:p>
            <a:pPr marL="0" indent="0" algn="just">
              <a:lnSpc>
                <a:spcPct val="110000"/>
              </a:lnSpc>
              <a:spcBef>
                <a:spcPts val="1000"/>
              </a:spcBef>
              <a:buClr>
                <a:srgbClr val="404040"/>
              </a:buClr>
              <a:buSzPct val="136363"/>
              <a:buNone/>
            </a:pPr>
            <a:r>
              <a:rPr lang="en-US" b="0" i="0" strike="noStrike" cap="none" dirty="0">
                <a:solidFill>
                  <a:srgbClr val="7030A0"/>
                </a:solidFill>
              </a:rPr>
              <a:t>	</a:t>
            </a:r>
            <a:r>
              <a:rPr lang="en-US" b="0" i="0" u="sng" strike="noStrike" cap="none" dirty="0" err="1">
                <a:solidFill>
                  <a:srgbClr val="7030A0"/>
                </a:solidFill>
              </a:rPr>
              <a:t>Inmunidad</a:t>
            </a:r>
            <a:r>
              <a:rPr lang="en-US" b="0" i="0" u="sng" strike="noStrike" cap="none" dirty="0">
                <a:solidFill>
                  <a:srgbClr val="7030A0"/>
                </a:solidFill>
              </a:rPr>
              <a:t> </a:t>
            </a:r>
            <a:r>
              <a:rPr lang="en-US" b="0" i="0" u="sng" strike="noStrike" cap="none" dirty="0" err="1">
                <a:solidFill>
                  <a:srgbClr val="7030A0"/>
                </a:solidFill>
              </a:rPr>
              <a:t>heteróloga</a:t>
            </a:r>
            <a:r>
              <a:rPr lang="en-US" b="0" i="0" u="none" strike="noStrike" cap="none" dirty="0">
                <a:solidFill>
                  <a:srgbClr val="7030A0"/>
                </a:solidFill>
              </a:rPr>
              <a:t>: </a:t>
            </a:r>
            <a:r>
              <a:rPr lang="en-US" b="0" i="0" u="none" strike="noStrike" cap="none" dirty="0" err="1">
                <a:solidFill>
                  <a:srgbClr val="7030A0"/>
                </a:solidFill>
              </a:rPr>
              <a:t>sólo</a:t>
            </a:r>
            <a:r>
              <a:rPr lang="en-US" b="0" i="0" u="none" strike="noStrike" cap="none" dirty="0">
                <a:solidFill>
                  <a:srgbClr val="7030A0"/>
                </a:solidFill>
              </a:rPr>
              <a:t> </a:t>
            </a:r>
            <a:r>
              <a:rPr lang="en-US" b="0" i="0" u="none" strike="noStrike" cap="none" dirty="0" err="1">
                <a:solidFill>
                  <a:srgbClr val="7030A0"/>
                </a:solidFill>
              </a:rPr>
              <a:t>por</a:t>
            </a:r>
            <a:r>
              <a:rPr lang="en-US" b="0" i="0" u="none" strike="noStrike" cap="none" dirty="0">
                <a:solidFill>
                  <a:srgbClr val="7030A0"/>
                </a:solidFill>
              </a:rPr>
              <a:t> </a:t>
            </a:r>
            <a:r>
              <a:rPr lang="en-US" b="0" i="0" u="none" strike="noStrike" cap="none" dirty="0" err="1">
                <a:solidFill>
                  <a:srgbClr val="7030A0"/>
                </a:solidFill>
              </a:rPr>
              <a:t>unos</a:t>
            </a:r>
            <a:r>
              <a:rPr lang="en-US" b="0" i="0" u="none" strike="noStrike" cap="none" dirty="0">
                <a:solidFill>
                  <a:srgbClr val="7030A0"/>
                </a:solidFill>
              </a:rPr>
              <a:t> meses</a:t>
            </a:r>
          </a:p>
          <a:p>
            <a:pPr marL="228600" marR="0" lvl="0" indent="-76200" algn="l" rtl="0">
              <a:lnSpc>
                <a:spcPct val="90000"/>
              </a:lnSpc>
              <a:spcBef>
                <a:spcPts val="1000"/>
              </a:spcBef>
              <a:spcAft>
                <a:spcPts val="0"/>
              </a:spcAft>
              <a:buClr>
                <a:schemeClr val="dk1"/>
              </a:buClr>
              <a:buSzPct val="181818"/>
              <a:buFont typeface="Arial"/>
              <a:buNone/>
            </a:pPr>
            <a:endParaRPr b="0" i="0" u="none" dirty="0">
              <a:solidFill>
                <a:srgbClr val="404040"/>
              </a:solidFill>
              <a:latin typeface="Calibri"/>
              <a:ea typeface="Calibri"/>
              <a:cs typeface="Calibri"/>
              <a:sym typeface="Calibri"/>
            </a:endParaRPr>
          </a:p>
        </p:txBody>
      </p:sp>
      <p:sp>
        <p:nvSpPr>
          <p:cNvPr id="150" name="Google Shape;150;p14"/>
          <p:cNvSpPr txBox="1"/>
          <p:nvPr/>
        </p:nvSpPr>
        <p:spPr>
          <a:xfrm>
            <a:off x="1008894" y="913568"/>
            <a:ext cx="2944061" cy="506412"/>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dk2"/>
              </a:buClr>
              <a:buSzPts val="4400"/>
              <a:buFont typeface="Calibri"/>
              <a:buNone/>
            </a:pPr>
            <a:r>
              <a:rPr lang="en-US" sz="4400" i="0" u="none" strike="noStrike" cap="none" dirty="0">
                <a:solidFill>
                  <a:schemeClr val="accent2">
                    <a:lumMod val="20000"/>
                    <a:lumOff val="80000"/>
                  </a:schemeClr>
                </a:solidFill>
                <a:latin typeface="Corbel"/>
                <a:ea typeface="Corbel"/>
                <a:cs typeface="Corbel"/>
                <a:sym typeface="Corbel"/>
              </a:rPr>
              <a:t>SEROTIPOS</a:t>
            </a:r>
            <a:endParaRPr sz="1400" i="0" u="none" strike="noStrike" cap="none" dirty="0">
              <a:solidFill>
                <a:schemeClr val="accent2">
                  <a:lumMod val="20000"/>
                  <a:lumOff val="80000"/>
                </a:schemeClr>
              </a:solidFill>
              <a:latin typeface="Corbel"/>
              <a:ea typeface="Corbel"/>
              <a:cs typeface="Corbel"/>
              <a:sym typeface="Corbel"/>
            </a:endParaRPr>
          </a:p>
        </p:txBody>
      </p:sp>
      <p:sp>
        <p:nvSpPr>
          <p:cNvPr id="151" name="Google Shape;151;p14"/>
          <p:cNvSpPr txBox="1"/>
          <p:nvPr/>
        </p:nvSpPr>
        <p:spPr>
          <a:xfrm>
            <a:off x="1386473" y="3087302"/>
            <a:ext cx="165943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2"/>
              </a:buClr>
              <a:buSzPts val="2800"/>
              <a:buFont typeface="Calibri"/>
              <a:buNone/>
            </a:pPr>
            <a:r>
              <a:rPr lang="en-US" sz="2800" b="1" dirty="0">
                <a:solidFill>
                  <a:schemeClr val="dk1"/>
                </a:solidFill>
                <a:latin typeface="Calibri"/>
                <a:ea typeface="Calibri"/>
                <a:cs typeface="Calibri"/>
                <a:sym typeface="Calibri"/>
              </a:rPr>
              <a:t>DENGUE</a:t>
            </a:r>
            <a:endParaRPr sz="1400" b="0" i="0" u="none" strike="noStrike" cap="none" dirty="0">
              <a:solidFill>
                <a:schemeClr val="dk1"/>
              </a:solidFill>
              <a:latin typeface="Arial"/>
              <a:ea typeface="Arial"/>
              <a:cs typeface="Arial"/>
              <a:sym typeface="Arial"/>
            </a:endParaRPr>
          </a:p>
        </p:txBody>
      </p:sp>
      <p:sp>
        <p:nvSpPr>
          <p:cNvPr id="152" name="Google Shape;152;p14"/>
          <p:cNvSpPr txBox="1"/>
          <p:nvPr/>
        </p:nvSpPr>
        <p:spPr>
          <a:xfrm>
            <a:off x="2942908" y="5009991"/>
            <a:ext cx="3358756" cy="1754286"/>
          </a:xfrm>
          <a:prstGeom prst="rect">
            <a:avLst/>
          </a:prstGeom>
          <a:noFill/>
          <a:ln>
            <a:solidFill>
              <a:schemeClr val="accent1"/>
            </a:solid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Arial"/>
              <a:buChar char="•"/>
            </a:pPr>
            <a:r>
              <a:rPr lang="en-US" dirty="0" err="1">
                <a:solidFill>
                  <a:srgbClr val="7030A0"/>
                </a:solidFill>
                <a:latin typeface="Corbel"/>
                <a:ea typeface="Corbel"/>
                <a:cs typeface="Corbel"/>
                <a:sym typeface="Corbel"/>
              </a:rPr>
              <a:t>Único</a:t>
            </a:r>
            <a:r>
              <a:rPr lang="en-US" dirty="0">
                <a:solidFill>
                  <a:srgbClr val="7030A0"/>
                </a:solidFill>
                <a:latin typeface="Corbel"/>
                <a:ea typeface="Corbel"/>
                <a:cs typeface="Corbel"/>
                <a:sym typeface="Corbel"/>
              </a:rPr>
              <a:t> </a:t>
            </a:r>
            <a:r>
              <a:rPr lang="en-US" b="1" dirty="0" err="1">
                <a:solidFill>
                  <a:srgbClr val="7030A0"/>
                </a:solidFill>
                <a:latin typeface="Corbel"/>
                <a:ea typeface="Corbel"/>
                <a:cs typeface="Corbel"/>
                <a:sym typeface="Corbel"/>
              </a:rPr>
              <a:t>serotipo</a:t>
            </a:r>
            <a:r>
              <a:rPr lang="en-US" b="1" dirty="0">
                <a:solidFill>
                  <a:srgbClr val="7030A0"/>
                </a:solidFill>
                <a:latin typeface="Corbel"/>
                <a:ea typeface="Corbel"/>
                <a:cs typeface="Corbel"/>
                <a:sym typeface="Corbel"/>
              </a:rPr>
              <a:t>.</a:t>
            </a:r>
            <a:endParaRPr dirty="0">
              <a:solidFill>
                <a:srgbClr val="7030A0"/>
              </a:solidFill>
            </a:endParaRPr>
          </a:p>
          <a:p>
            <a:pPr marL="285750" marR="0" lvl="0" indent="-285750" algn="l" rtl="0">
              <a:spcBef>
                <a:spcPts val="0"/>
              </a:spcBef>
              <a:spcAft>
                <a:spcPts val="0"/>
              </a:spcAft>
              <a:buClr>
                <a:schemeClr val="dk1"/>
              </a:buClr>
              <a:buSzPts val="2000"/>
              <a:buFont typeface="Arial"/>
              <a:buChar char="•"/>
            </a:pPr>
            <a:r>
              <a:rPr lang="en-US" dirty="0" err="1">
                <a:solidFill>
                  <a:srgbClr val="7030A0"/>
                </a:solidFill>
                <a:latin typeface="Corbel"/>
                <a:ea typeface="Corbel"/>
                <a:cs typeface="Corbel"/>
                <a:sym typeface="Corbel"/>
              </a:rPr>
              <a:t>Inmunidad</a:t>
            </a:r>
            <a:r>
              <a:rPr lang="en-US" dirty="0">
                <a:solidFill>
                  <a:srgbClr val="7030A0"/>
                </a:solidFill>
                <a:latin typeface="Corbel"/>
                <a:ea typeface="Corbel"/>
                <a:cs typeface="Corbel"/>
                <a:sym typeface="Corbel"/>
              </a:rPr>
              <a:t> de </a:t>
            </a:r>
            <a:r>
              <a:rPr lang="en-US" dirty="0" err="1">
                <a:solidFill>
                  <a:srgbClr val="7030A0"/>
                </a:solidFill>
                <a:latin typeface="Corbel"/>
                <a:ea typeface="Corbel"/>
                <a:cs typeface="Corbel"/>
                <a:sym typeface="Corbel"/>
              </a:rPr>
              <a:t>por</a:t>
            </a:r>
            <a:r>
              <a:rPr lang="en-US" dirty="0">
                <a:solidFill>
                  <a:srgbClr val="7030A0"/>
                </a:solidFill>
                <a:latin typeface="Corbel"/>
                <a:ea typeface="Corbel"/>
                <a:cs typeface="Corbel"/>
                <a:sym typeface="Corbel"/>
              </a:rPr>
              <a:t> </a:t>
            </a:r>
            <a:r>
              <a:rPr lang="en-US" dirty="0" err="1">
                <a:solidFill>
                  <a:srgbClr val="7030A0"/>
                </a:solidFill>
                <a:latin typeface="Corbel"/>
                <a:ea typeface="Corbel"/>
                <a:cs typeface="Corbel"/>
                <a:sym typeface="Corbel"/>
              </a:rPr>
              <a:t>vida</a:t>
            </a:r>
            <a:endParaRPr dirty="0">
              <a:solidFill>
                <a:srgbClr val="7030A0"/>
              </a:solidFill>
            </a:endParaRPr>
          </a:p>
          <a:p>
            <a:pPr marL="285750" marR="0" lvl="0" indent="-285750" algn="l" rtl="0">
              <a:spcBef>
                <a:spcPts val="0"/>
              </a:spcBef>
              <a:spcAft>
                <a:spcPts val="0"/>
              </a:spcAft>
              <a:buClr>
                <a:schemeClr val="dk1"/>
              </a:buClr>
              <a:buSzPts val="2000"/>
              <a:buFont typeface="Arial"/>
              <a:buChar char="•"/>
            </a:pPr>
            <a:r>
              <a:rPr lang="en-US" dirty="0">
                <a:solidFill>
                  <a:srgbClr val="7030A0"/>
                </a:solidFill>
                <a:latin typeface="Corbel"/>
                <a:ea typeface="Corbel"/>
                <a:cs typeface="Corbel"/>
                <a:sym typeface="Corbel"/>
              </a:rPr>
              <a:t>Tres </a:t>
            </a:r>
            <a:r>
              <a:rPr lang="en-US" b="1" dirty="0" err="1">
                <a:solidFill>
                  <a:srgbClr val="7030A0"/>
                </a:solidFill>
                <a:latin typeface="Corbel"/>
                <a:ea typeface="Corbel"/>
                <a:cs typeface="Corbel"/>
                <a:sym typeface="Corbel"/>
              </a:rPr>
              <a:t>genotipos</a:t>
            </a:r>
            <a:r>
              <a:rPr lang="en-US" dirty="0">
                <a:solidFill>
                  <a:srgbClr val="7030A0"/>
                </a:solidFill>
                <a:latin typeface="Corbel"/>
                <a:ea typeface="Corbel"/>
                <a:cs typeface="Corbel"/>
                <a:sym typeface="Corbel"/>
              </a:rPr>
              <a:t>: </a:t>
            </a:r>
          </a:p>
          <a:p>
            <a:pPr marR="0" lvl="0" algn="l" rtl="0">
              <a:spcBef>
                <a:spcPts val="0"/>
              </a:spcBef>
              <a:spcAft>
                <a:spcPts val="0"/>
              </a:spcAft>
              <a:buClr>
                <a:schemeClr val="dk1"/>
              </a:buClr>
              <a:buSzPts val="2000"/>
            </a:pPr>
            <a:r>
              <a:rPr lang="en-US" dirty="0">
                <a:solidFill>
                  <a:srgbClr val="7030A0"/>
                </a:solidFill>
                <a:latin typeface="Corbel"/>
                <a:ea typeface="Corbel"/>
                <a:cs typeface="Corbel"/>
                <a:sym typeface="Corbel"/>
              </a:rPr>
              <a:t>-Oeste de </a:t>
            </a:r>
            <a:r>
              <a:rPr lang="en-US" dirty="0" err="1">
                <a:solidFill>
                  <a:srgbClr val="7030A0"/>
                </a:solidFill>
                <a:latin typeface="Corbel"/>
                <a:ea typeface="Corbel"/>
                <a:cs typeface="Corbel"/>
                <a:sym typeface="Corbel"/>
              </a:rPr>
              <a:t>África</a:t>
            </a:r>
            <a:endParaRPr lang="en-US" dirty="0">
              <a:solidFill>
                <a:srgbClr val="7030A0"/>
              </a:solidFill>
              <a:latin typeface="Corbel"/>
              <a:ea typeface="Corbel"/>
              <a:cs typeface="Corbel"/>
              <a:sym typeface="Corbel"/>
            </a:endParaRPr>
          </a:p>
          <a:p>
            <a:pPr marR="0" lvl="0" algn="l" rtl="0">
              <a:spcBef>
                <a:spcPts val="0"/>
              </a:spcBef>
              <a:spcAft>
                <a:spcPts val="0"/>
              </a:spcAft>
              <a:buClr>
                <a:schemeClr val="dk1"/>
              </a:buClr>
              <a:buSzPts val="2000"/>
            </a:pPr>
            <a:r>
              <a:rPr lang="en-US" dirty="0">
                <a:solidFill>
                  <a:srgbClr val="7030A0"/>
                </a:solidFill>
                <a:latin typeface="Corbel"/>
                <a:ea typeface="Corbel"/>
                <a:cs typeface="Corbel"/>
                <a:sym typeface="Corbel"/>
              </a:rPr>
              <a:t>-Este/ </a:t>
            </a:r>
            <a:r>
              <a:rPr lang="en-US" dirty="0" err="1">
                <a:solidFill>
                  <a:srgbClr val="7030A0"/>
                </a:solidFill>
                <a:latin typeface="Corbel"/>
                <a:ea typeface="Corbel"/>
                <a:cs typeface="Corbel"/>
                <a:sym typeface="Corbel"/>
              </a:rPr>
              <a:t>centro</a:t>
            </a:r>
            <a:r>
              <a:rPr lang="en-US" dirty="0">
                <a:solidFill>
                  <a:srgbClr val="7030A0"/>
                </a:solidFill>
                <a:latin typeface="Corbel"/>
                <a:ea typeface="Corbel"/>
                <a:cs typeface="Corbel"/>
                <a:sym typeface="Corbel"/>
              </a:rPr>
              <a:t>/ sur </a:t>
            </a:r>
            <a:r>
              <a:rPr lang="en-US" dirty="0" err="1">
                <a:solidFill>
                  <a:srgbClr val="7030A0"/>
                </a:solidFill>
                <a:latin typeface="Corbel"/>
                <a:ea typeface="Corbel"/>
                <a:cs typeface="Corbel"/>
                <a:sym typeface="Corbel"/>
              </a:rPr>
              <a:t>Africano</a:t>
            </a:r>
            <a:r>
              <a:rPr lang="en-US" dirty="0">
                <a:solidFill>
                  <a:srgbClr val="7030A0"/>
                </a:solidFill>
                <a:latin typeface="Corbel"/>
                <a:ea typeface="Corbel"/>
                <a:cs typeface="Corbel"/>
                <a:sym typeface="Corbel"/>
              </a:rPr>
              <a:t> (ECSA)</a:t>
            </a:r>
          </a:p>
          <a:p>
            <a:pPr marR="0" lvl="0" algn="l" rtl="0">
              <a:spcBef>
                <a:spcPts val="0"/>
              </a:spcBef>
              <a:spcAft>
                <a:spcPts val="0"/>
              </a:spcAft>
              <a:buClr>
                <a:schemeClr val="dk1"/>
              </a:buClr>
              <a:buSzPts val="2000"/>
            </a:pPr>
            <a:r>
              <a:rPr lang="en-US" dirty="0">
                <a:solidFill>
                  <a:srgbClr val="7030A0"/>
                </a:solidFill>
                <a:latin typeface="Corbel"/>
                <a:ea typeface="Corbel"/>
                <a:cs typeface="Corbel"/>
                <a:sym typeface="Corbel"/>
              </a:rPr>
              <a:t>-</a:t>
            </a:r>
            <a:r>
              <a:rPr lang="en-US" dirty="0" err="1">
                <a:solidFill>
                  <a:srgbClr val="7030A0"/>
                </a:solidFill>
                <a:latin typeface="Corbel"/>
                <a:ea typeface="Corbel"/>
                <a:cs typeface="Corbel"/>
                <a:sym typeface="Corbel"/>
              </a:rPr>
              <a:t>Asiáticos</a:t>
            </a:r>
            <a:r>
              <a:rPr lang="en-US" dirty="0">
                <a:solidFill>
                  <a:srgbClr val="7030A0"/>
                </a:solidFill>
                <a:latin typeface="Corbel"/>
                <a:ea typeface="Corbel"/>
                <a:cs typeface="Corbel"/>
                <a:sym typeface="Corbel"/>
              </a:rPr>
              <a:t>.</a:t>
            </a:r>
            <a:endParaRPr dirty="0">
              <a:solidFill>
                <a:srgbClr val="7030A0"/>
              </a:solidFill>
              <a:latin typeface="Corbel"/>
              <a:ea typeface="Corbel"/>
              <a:cs typeface="Corbel"/>
              <a:sym typeface="Corbel"/>
            </a:endParaRPr>
          </a:p>
        </p:txBody>
      </p:sp>
      <p:sp>
        <p:nvSpPr>
          <p:cNvPr id="153" name="Google Shape;153;p14"/>
          <p:cNvSpPr txBox="1"/>
          <p:nvPr/>
        </p:nvSpPr>
        <p:spPr>
          <a:xfrm>
            <a:off x="431763" y="5625544"/>
            <a:ext cx="311999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2"/>
              </a:buClr>
              <a:buSzPts val="2800"/>
              <a:buFont typeface="Calibri"/>
              <a:buNone/>
            </a:pPr>
            <a:r>
              <a:rPr lang="en-US" sz="2800" b="1" i="0" u="none" strike="noStrike" cap="none" dirty="0">
                <a:solidFill>
                  <a:schemeClr val="dk1"/>
                </a:solidFill>
                <a:latin typeface="Calibri"/>
                <a:ea typeface="Calibri"/>
                <a:cs typeface="Calibri"/>
                <a:sym typeface="Calibri"/>
              </a:rPr>
              <a:t>CHI</a:t>
            </a:r>
            <a:r>
              <a:rPr lang="en-US" sz="2800" b="1" dirty="0">
                <a:solidFill>
                  <a:schemeClr val="dk1"/>
                </a:solidFill>
                <a:latin typeface="Calibri"/>
                <a:ea typeface="Calibri"/>
                <a:cs typeface="Calibri"/>
                <a:sym typeface="Calibri"/>
              </a:rPr>
              <a:t>KUNGUNYA</a:t>
            </a:r>
            <a:endParaRPr sz="1400" b="0" i="0" u="none" strike="noStrike" cap="none" dirty="0">
              <a:solidFill>
                <a:schemeClr val="dk1"/>
              </a:solidFill>
              <a:latin typeface="Arial"/>
              <a:ea typeface="Arial"/>
              <a:cs typeface="Arial"/>
              <a:sym typeface="Arial"/>
            </a:endParaRPr>
          </a:p>
        </p:txBody>
      </p:sp>
      <p:sp>
        <p:nvSpPr>
          <p:cNvPr id="2" name="Google Shape;153;p14">
            <a:extLst>
              <a:ext uri="{FF2B5EF4-FFF2-40B4-BE49-F238E27FC236}">
                <a16:creationId xmlns:a16="http://schemas.microsoft.com/office/drawing/2014/main" id="{6D7D9D8C-E9AF-BF7E-DDBD-17482AA1F77C}"/>
              </a:ext>
            </a:extLst>
          </p:cNvPr>
          <p:cNvSpPr txBox="1"/>
          <p:nvPr/>
        </p:nvSpPr>
        <p:spPr>
          <a:xfrm>
            <a:off x="6953014" y="5640534"/>
            <a:ext cx="311999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2"/>
              </a:buClr>
              <a:buSzPts val="2800"/>
              <a:buFont typeface="Calibri"/>
              <a:buNone/>
            </a:pPr>
            <a:r>
              <a:rPr lang="en-US" sz="2800" b="1" dirty="0">
                <a:solidFill>
                  <a:schemeClr val="dk1"/>
                </a:solidFill>
                <a:latin typeface="Calibri"/>
                <a:ea typeface="Calibri"/>
                <a:cs typeface="Calibri"/>
                <a:sym typeface="Calibri"/>
              </a:rPr>
              <a:t>ZIKA</a:t>
            </a:r>
            <a:endParaRPr sz="1400" b="0" i="0" u="none" strike="noStrike" cap="none" dirty="0">
              <a:solidFill>
                <a:schemeClr val="dk1"/>
              </a:solidFill>
              <a:latin typeface="Arial"/>
              <a:ea typeface="Arial"/>
              <a:cs typeface="Arial"/>
              <a:sym typeface="Arial"/>
            </a:endParaRPr>
          </a:p>
        </p:txBody>
      </p:sp>
      <p:sp>
        <p:nvSpPr>
          <p:cNvPr id="3" name="CuadroTexto 2">
            <a:extLst>
              <a:ext uri="{FF2B5EF4-FFF2-40B4-BE49-F238E27FC236}">
                <a16:creationId xmlns:a16="http://schemas.microsoft.com/office/drawing/2014/main" id="{475E03D8-5AD7-7433-B886-55E6B78C9BA4}"/>
              </a:ext>
            </a:extLst>
          </p:cNvPr>
          <p:cNvSpPr txBox="1"/>
          <p:nvPr/>
        </p:nvSpPr>
        <p:spPr>
          <a:xfrm>
            <a:off x="7852364" y="5440459"/>
            <a:ext cx="3485104" cy="923330"/>
          </a:xfrm>
          <a:prstGeom prst="rect">
            <a:avLst/>
          </a:prstGeom>
          <a:noFill/>
          <a:ln>
            <a:solidFill>
              <a:schemeClr val="accent1"/>
            </a:solidFill>
          </a:ln>
        </p:spPr>
        <p:txBody>
          <a:bodyPr wrap="square" rtlCol="0">
            <a:spAutoFit/>
          </a:bodyPr>
          <a:lstStyle/>
          <a:p>
            <a:r>
              <a:rPr lang="en-US" sz="1800" dirty="0">
                <a:solidFill>
                  <a:srgbClr val="7030A0"/>
                </a:solidFill>
                <a:latin typeface="Corbel" panose="020B0503020204020204" pitchFamily="34" charset="0"/>
              </a:rPr>
              <a:t>Varios </a:t>
            </a:r>
            <a:r>
              <a:rPr lang="en-US" sz="1800" dirty="0" err="1">
                <a:solidFill>
                  <a:srgbClr val="7030A0"/>
                </a:solidFill>
                <a:latin typeface="Corbel" panose="020B0503020204020204" pitchFamily="34" charset="0"/>
              </a:rPr>
              <a:t>genotipos</a:t>
            </a:r>
            <a:r>
              <a:rPr lang="en-US" sz="1800" dirty="0">
                <a:solidFill>
                  <a:srgbClr val="7030A0"/>
                </a:solidFill>
                <a:latin typeface="Corbel" panose="020B0503020204020204" pitchFamily="34" charset="0"/>
              </a:rPr>
              <a:t> que </a:t>
            </a:r>
            <a:r>
              <a:rPr lang="en-US" sz="1800" dirty="0" err="1">
                <a:solidFill>
                  <a:srgbClr val="7030A0"/>
                </a:solidFill>
                <a:latin typeface="Corbel" panose="020B0503020204020204" pitchFamily="34" charset="0"/>
              </a:rPr>
              <a:t>componen</a:t>
            </a:r>
            <a:r>
              <a:rPr lang="en-US" sz="1800" dirty="0">
                <a:solidFill>
                  <a:srgbClr val="7030A0"/>
                </a:solidFill>
                <a:latin typeface="Corbel" panose="020B0503020204020204" pitchFamily="34" charset="0"/>
              </a:rPr>
              <a:t> </a:t>
            </a:r>
            <a:r>
              <a:rPr lang="en-US" sz="1800" dirty="0" err="1">
                <a:solidFill>
                  <a:srgbClr val="7030A0"/>
                </a:solidFill>
                <a:latin typeface="Corbel" panose="020B0503020204020204" pitchFamily="34" charset="0"/>
              </a:rPr>
              <a:t>tres</a:t>
            </a:r>
            <a:r>
              <a:rPr lang="en-US" sz="1800" dirty="0">
                <a:solidFill>
                  <a:srgbClr val="7030A0"/>
                </a:solidFill>
                <a:latin typeface="Corbel" panose="020B0503020204020204" pitchFamily="34" charset="0"/>
              </a:rPr>
              <a:t> </a:t>
            </a:r>
            <a:r>
              <a:rPr lang="en-US" sz="1800" dirty="0" err="1">
                <a:solidFill>
                  <a:srgbClr val="7030A0"/>
                </a:solidFill>
                <a:latin typeface="Corbel" panose="020B0503020204020204" pitchFamily="34" charset="0"/>
              </a:rPr>
              <a:t>linajes</a:t>
            </a:r>
            <a:r>
              <a:rPr lang="en-US" sz="1800" dirty="0">
                <a:solidFill>
                  <a:srgbClr val="7030A0"/>
                </a:solidFill>
                <a:latin typeface="Corbel" panose="020B0503020204020204" pitchFamily="34" charset="0"/>
              </a:rPr>
              <a:t>, dos </a:t>
            </a:r>
            <a:r>
              <a:rPr lang="en-US" sz="1800" dirty="0" err="1">
                <a:solidFill>
                  <a:srgbClr val="7030A0"/>
                </a:solidFill>
                <a:latin typeface="Corbel" panose="020B0503020204020204" pitchFamily="34" charset="0"/>
              </a:rPr>
              <a:t>africanos</a:t>
            </a:r>
            <a:r>
              <a:rPr lang="en-US" sz="1800" dirty="0">
                <a:solidFill>
                  <a:srgbClr val="7030A0"/>
                </a:solidFill>
                <a:latin typeface="Corbel" panose="020B0503020204020204" pitchFamily="34" charset="0"/>
              </a:rPr>
              <a:t> y uno </a:t>
            </a:r>
            <a:r>
              <a:rPr lang="en-US" sz="1800" dirty="0" err="1">
                <a:solidFill>
                  <a:srgbClr val="7030A0"/>
                </a:solidFill>
                <a:latin typeface="Corbel" panose="020B0503020204020204" pitchFamily="34" charset="0"/>
              </a:rPr>
              <a:t>asiático</a:t>
            </a:r>
            <a:endParaRPr lang="es-AR" sz="1800" dirty="0">
              <a:solidFill>
                <a:srgbClr val="7030A0"/>
              </a:solidFill>
              <a:latin typeface="Corbel" panose="020B0503020204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a:spLocks noGrp="1"/>
          </p:cNvSpPr>
          <p:nvPr>
            <p:ph type="title"/>
          </p:nvPr>
        </p:nvSpPr>
        <p:spPr>
          <a:xfrm>
            <a:off x="1107546" y="1616433"/>
            <a:ext cx="4351025" cy="2283824"/>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chemeClr val="accent1"/>
              </a:buClr>
              <a:buSzPts val="7200"/>
              <a:buFont typeface="Corbel"/>
              <a:buNone/>
            </a:pPr>
            <a:r>
              <a:rPr lang="en-US" dirty="0"/>
              <a:t>EPIDEMIOLOGÍA</a:t>
            </a:r>
            <a:endParaRPr dirty="0"/>
          </a:p>
        </p:txBody>
      </p:sp>
      <p:pic>
        <p:nvPicPr>
          <p:cNvPr id="160" name="Google Shape;160;p6" descr="Investigación sobre coronavirus, pandemia, concepto de epidemiología ..."/>
          <p:cNvPicPr preferRelativeResize="0"/>
          <p:nvPr/>
        </p:nvPicPr>
        <p:blipFill rotWithShape="1">
          <a:blip r:embed="rId3">
            <a:alphaModFix/>
          </a:blip>
          <a:srcRect t="11515" b="9831"/>
          <a:stretch/>
        </p:blipFill>
        <p:spPr>
          <a:xfrm>
            <a:off x="4257207" y="4437087"/>
            <a:ext cx="4571999" cy="224103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title"/>
          </p:nvPr>
        </p:nvSpPr>
        <p:spPr>
          <a:xfrm>
            <a:off x="-764499" y="337161"/>
            <a:ext cx="6705600" cy="69024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1"/>
              </a:buClr>
              <a:buSzPts val="4000"/>
              <a:buFont typeface="Corbel"/>
              <a:buNone/>
            </a:pPr>
            <a:r>
              <a:rPr lang="en-US" dirty="0">
                <a:solidFill>
                  <a:schemeClr val="accent2">
                    <a:lumMod val="20000"/>
                    <a:lumOff val="80000"/>
                  </a:schemeClr>
                </a:solidFill>
              </a:rPr>
              <a:t>DENGUE EN ARGENTINA</a:t>
            </a:r>
            <a:endParaRPr dirty="0">
              <a:solidFill>
                <a:schemeClr val="accent2">
                  <a:lumMod val="20000"/>
                  <a:lumOff val="80000"/>
                </a:schemeClr>
              </a:solidFill>
            </a:endParaRPr>
          </a:p>
        </p:txBody>
      </p:sp>
      <p:sp>
        <p:nvSpPr>
          <p:cNvPr id="167" name="Google Shape;167;p7"/>
          <p:cNvSpPr txBox="1">
            <a:spLocks noGrp="1"/>
          </p:cNvSpPr>
          <p:nvPr>
            <p:ph idx="1"/>
          </p:nvPr>
        </p:nvSpPr>
        <p:spPr>
          <a:xfrm>
            <a:off x="585096" y="1277006"/>
            <a:ext cx="4223385" cy="420846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ct val="80000"/>
              <a:buNone/>
            </a:pPr>
            <a:endParaRPr sz="1600" dirty="0">
              <a:solidFill>
                <a:schemeClr val="dk1"/>
              </a:solidFill>
              <a:latin typeface="Corbel"/>
              <a:ea typeface="Corbel"/>
              <a:cs typeface="Corbel"/>
              <a:sym typeface="Corbel"/>
            </a:endParaRPr>
          </a:p>
          <a:p>
            <a:pPr marL="0" lvl="0" indent="0" algn="l" rtl="0">
              <a:lnSpc>
                <a:spcPct val="100000"/>
              </a:lnSpc>
              <a:spcBef>
                <a:spcPts val="1000"/>
              </a:spcBef>
              <a:spcAft>
                <a:spcPts val="0"/>
              </a:spcAft>
              <a:buSzPct val="80000"/>
              <a:buNone/>
            </a:pPr>
            <a:endParaRPr dirty="0"/>
          </a:p>
        </p:txBody>
      </p:sp>
      <p:sp>
        <p:nvSpPr>
          <p:cNvPr id="166" name="Google Shape;166;p7"/>
          <p:cNvSpPr txBox="1">
            <a:spLocks noGrp="1"/>
          </p:cNvSpPr>
          <p:nvPr>
            <p:ph type="body" sz="half" idx="2"/>
          </p:nvPr>
        </p:nvSpPr>
        <p:spPr>
          <a:xfrm>
            <a:off x="585096" y="1277006"/>
            <a:ext cx="4084874" cy="4997474"/>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100000"/>
              </a:lnSpc>
              <a:spcBef>
                <a:spcPts val="0"/>
              </a:spcBef>
              <a:spcAft>
                <a:spcPts val="0"/>
              </a:spcAft>
              <a:buSzPct val="80000"/>
              <a:buFont typeface="Courier New"/>
              <a:buChar char="o"/>
            </a:pPr>
            <a:r>
              <a:rPr lang="es-MX" sz="2000" dirty="0">
                <a:solidFill>
                  <a:schemeClr val="bg1"/>
                </a:solidFill>
              </a:rPr>
              <a:t>128.511 casos.</a:t>
            </a:r>
          </a:p>
          <a:p>
            <a:pPr marL="342900" lvl="0" indent="-342900" algn="l" rtl="0">
              <a:lnSpc>
                <a:spcPct val="100000"/>
              </a:lnSpc>
              <a:spcBef>
                <a:spcPts val="0"/>
              </a:spcBef>
              <a:spcAft>
                <a:spcPts val="0"/>
              </a:spcAft>
              <a:buSzPct val="80000"/>
              <a:buFont typeface="Courier New"/>
              <a:buChar char="o"/>
            </a:pPr>
            <a:r>
              <a:rPr lang="es-MX" sz="2000" dirty="0">
                <a:solidFill>
                  <a:schemeClr val="bg1"/>
                </a:solidFill>
              </a:rPr>
              <a:t>120.092 autóctonos.</a:t>
            </a:r>
          </a:p>
          <a:p>
            <a:pPr marL="342900" indent="-342900">
              <a:lnSpc>
                <a:spcPct val="110000"/>
              </a:lnSpc>
              <a:spcBef>
                <a:spcPts val="0"/>
              </a:spcBef>
              <a:buFont typeface="Courier New"/>
              <a:buChar char="o"/>
            </a:pPr>
            <a:r>
              <a:rPr lang="es-AR" sz="2000" dirty="0">
                <a:solidFill>
                  <a:schemeClr val="bg1"/>
                </a:solidFill>
              </a:rPr>
              <a:t>65 fallecidos</a:t>
            </a:r>
            <a:endParaRPr lang="es-MX" sz="2000" dirty="0">
              <a:solidFill>
                <a:schemeClr val="bg1"/>
              </a:solidFill>
            </a:endParaRPr>
          </a:p>
          <a:p>
            <a:pPr marL="342900" indent="-342900">
              <a:lnSpc>
                <a:spcPct val="110000"/>
              </a:lnSpc>
              <a:spcBef>
                <a:spcPts val="0"/>
              </a:spcBef>
              <a:buFont typeface="Courier New"/>
              <a:buChar char="o"/>
            </a:pPr>
            <a:r>
              <a:rPr lang="es-MX" sz="2000" dirty="0">
                <a:solidFill>
                  <a:schemeClr val="bg1"/>
                </a:solidFill>
              </a:rPr>
              <a:t>18 jurisdicciones con circulación autóctona: región Centro, NOA, NEA, Cuyo (Mendoza y San Luis) y región Sur. </a:t>
            </a:r>
          </a:p>
          <a:p>
            <a:pPr marL="342900" indent="-342900">
              <a:buFont typeface="Courier New"/>
              <a:buChar char="o"/>
            </a:pPr>
            <a:r>
              <a:rPr lang="es-MX" sz="2000" dirty="0">
                <a:solidFill>
                  <a:schemeClr val="bg1"/>
                </a:solidFill>
              </a:rPr>
              <a:t>Se registra un descenso de casos sostenido, habiéndose identificado el pico en la semana 13.</a:t>
            </a:r>
            <a:endParaRPr lang="es-MX" sz="2000" dirty="0">
              <a:solidFill>
                <a:schemeClr val="bg1"/>
              </a:solidFill>
              <a:latin typeface="Corbel"/>
              <a:ea typeface="Corbel"/>
              <a:cs typeface="Corbel"/>
              <a:sym typeface="Corbel"/>
            </a:endParaRPr>
          </a:p>
          <a:p>
            <a:pPr marL="342900" lvl="0" indent="-342900" algn="l" rtl="0">
              <a:lnSpc>
                <a:spcPct val="100000"/>
              </a:lnSpc>
              <a:spcBef>
                <a:spcPts val="1000"/>
              </a:spcBef>
              <a:spcAft>
                <a:spcPts val="0"/>
              </a:spcAft>
              <a:buSzPct val="80000"/>
              <a:buFont typeface="Courier New"/>
              <a:buChar char="o"/>
            </a:pPr>
            <a:r>
              <a:rPr lang="es-MX" sz="2000" dirty="0">
                <a:solidFill>
                  <a:schemeClr val="bg1"/>
                </a:solidFill>
              </a:rPr>
              <a:t>Circulación predominante de DENV-2 (80,12%), DENV-1, (19,84%); y DENV-3 (0,05%).</a:t>
            </a:r>
          </a:p>
        </p:txBody>
      </p:sp>
      <p:pic>
        <p:nvPicPr>
          <p:cNvPr id="4" name="Imagen 3">
            <a:extLst>
              <a:ext uri="{FF2B5EF4-FFF2-40B4-BE49-F238E27FC236}">
                <a16:creationId xmlns:a16="http://schemas.microsoft.com/office/drawing/2014/main" id="{48697493-85A8-3D3A-5B3C-3463C6BA27AE}"/>
              </a:ext>
            </a:extLst>
          </p:cNvPr>
          <p:cNvPicPr>
            <a:picLocks noChangeAspect="1"/>
          </p:cNvPicPr>
          <p:nvPr/>
        </p:nvPicPr>
        <p:blipFill>
          <a:blip r:embed="rId3"/>
          <a:stretch>
            <a:fillRect/>
          </a:stretch>
        </p:blipFill>
        <p:spPr>
          <a:xfrm>
            <a:off x="5560388" y="270552"/>
            <a:ext cx="5690229" cy="3289077"/>
          </a:xfrm>
          <a:prstGeom prst="rect">
            <a:avLst/>
          </a:prstGeom>
        </p:spPr>
      </p:pic>
      <p:pic>
        <p:nvPicPr>
          <p:cNvPr id="7" name="Imagen 6">
            <a:extLst>
              <a:ext uri="{FF2B5EF4-FFF2-40B4-BE49-F238E27FC236}">
                <a16:creationId xmlns:a16="http://schemas.microsoft.com/office/drawing/2014/main" id="{FED23FFD-B97B-681C-18E5-A663D20E3E84}"/>
              </a:ext>
            </a:extLst>
          </p:cNvPr>
          <p:cNvPicPr>
            <a:picLocks noChangeAspect="1"/>
          </p:cNvPicPr>
          <p:nvPr/>
        </p:nvPicPr>
        <p:blipFill>
          <a:blip r:embed="rId4"/>
          <a:stretch>
            <a:fillRect/>
          </a:stretch>
        </p:blipFill>
        <p:spPr>
          <a:xfrm>
            <a:off x="5752498" y="3687168"/>
            <a:ext cx="6020232" cy="3091839"/>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Sala de reuniones 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Sala de reuniones 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a de reuniones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TM02900722[[fn=Sala de reuniones Ion]]</Template>
  <TotalTime>2352</TotalTime>
  <Words>6885</Words>
  <Application>Microsoft Office PowerPoint</Application>
  <PresentationFormat>Panorámica</PresentationFormat>
  <Paragraphs>575</Paragraphs>
  <Slides>44</Slides>
  <Notes>41</Notes>
  <HiddenSlides>0</HiddenSlides>
  <MMClips>0</MMClips>
  <ScaleCrop>false</ScaleCrop>
  <HeadingPairs>
    <vt:vector size="8" baseType="variant">
      <vt:variant>
        <vt:lpstr>Fuentes usadas</vt:lpstr>
      </vt:variant>
      <vt:variant>
        <vt:i4>16</vt:i4>
      </vt:variant>
      <vt:variant>
        <vt:lpstr>Tema</vt:lpstr>
      </vt:variant>
      <vt:variant>
        <vt:i4>1</vt:i4>
      </vt:variant>
      <vt:variant>
        <vt:lpstr>Servidores OLE incrustados</vt:lpstr>
      </vt:variant>
      <vt:variant>
        <vt:i4>0</vt:i4>
      </vt:variant>
      <vt:variant>
        <vt:lpstr>Títulos de diapositiva</vt:lpstr>
      </vt:variant>
      <vt:variant>
        <vt:i4>44</vt:i4>
      </vt:variant>
    </vt:vector>
  </HeadingPairs>
  <TitlesOfParts>
    <vt:vector size="61" baseType="lpstr">
      <vt:lpstr>Noto Sans Symbols</vt:lpstr>
      <vt:lpstr>Wingdings 3</vt:lpstr>
      <vt:lpstr>Corbel</vt:lpstr>
      <vt:lpstr>Encode Sans</vt:lpstr>
      <vt:lpstr>Calibri</vt:lpstr>
      <vt:lpstr>Open Sans SemiBold</vt:lpstr>
      <vt:lpstr>Sniglet</vt:lpstr>
      <vt:lpstr>Century Schoolbook</vt:lpstr>
      <vt:lpstr>Century Gothic</vt:lpstr>
      <vt:lpstr>Courier New</vt:lpstr>
      <vt:lpstr>Belleza</vt:lpstr>
      <vt:lpstr>Arial</vt:lpstr>
      <vt:lpstr>Open Sans</vt:lpstr>
      <vt:lpstr>Walter Turncoat</vt:lpstr>
      <vt:lpstr>Arial Narrow MT Pro</vt:lpstr>
      <vt:lpstr>Wingdings</vt:lpstr>
      <vt:lpstr>Sala de reuniones Ion</vt:lpstr>
      <vt:lpstr>DENGUE Y OTROS ARBOVIRUS</vt:lpstr>
      <vt:lpstr>AGENTES ETIOLÓGICOS</vt:lpstr>
      <vt:lpstr>Presentación de PowerPoint</vt:lpstr>
      <vt:lpstr>Presentación de PowerPoint</vt:lpstr>
      <vt:lpstr> AGENTE ETIOLÓGICO</vt:lpstr>
      <vt:lpstr> </vt:lpstr>
      <vt:lpstr>Presentación de PowerPoint</vt:lpstr>
      <vt:lpstr>EPIDEMIOLOGÍA</vt:lpstr>
      <vt:lpstr>DENGUE EN ARGENTINA</vt:lpstr>
      <vt:lpstr>Presentación de PowerPoint</vt:lpstr>
      <vt:lpstr>CHIKUNGUNYA EN ARGENTINA</vt:lpstr>
      <vt:lpstr>ZIKA</vt:lpstr>
      <vt:lpstr>TRANSMISIÓN </vt:lpstr>
      <vt:lpstr>VECTOR</vt:lpstr>
      <vt:lpstr>Transmisión </vt:lpstr>
      <vt:lpstr>MANIFESTACIONES CLÍNICAS</vt:lpstr>
      <vt:lpstr>Presentación de PowerPoint</vt:lpstr>
      <vt:lpstr>Presentación de PowerPoint</vt:lpstr>
      <vt:lpstr>CHIKUNGUNYA</vt:lpstr>
      <vt:lpstr>ZIKA </vt:lpstr>
      <vt:lpstr>Presentación de PowerPoint</vt:lpstr>
      <vt:lpstr>DIAGNÓSTICO BIOQUÍMICO</vt:lpstr>
      <vt:lpstr>DENGUE: EXÁMENES DE LABORATORIO DE RUTINA</vt:lpstr>
      <vt:lpstr>DIAGNÓSTICO ETIOLÓGICO</vt:lpstr>
      <vt:lpstr>Presentación de PowerPoint</vt:lpstr>
      <vt:lpstr>Presentación de PowerPoint</vt:lpstr>
      <vt:lpstr>MÉTODOS DIRECTOS</vt:lpstr>
      <vt:lpstr>Presentación de PowerPoint</vt:lpstr>
      <vt:lpstr>Presentación de PowerPoint</vt:lpstr>
      <vt:lpstr>DETECCIÓN DE ANTÍGENO NS1 DE DENGUE</vt:lpstr>
      <vt:lpstr>TEST RÁPIDOS</vt:lpstr>
      <vt:lpstr>MÉTODOS INDIRECTOS</vt:lpstr>
      <vt:lpstr>RESPUESTA INMUNE</vt:lpstr>
      <vt:lpstr>DETECCIÓN DE ANTICUERPOS Ig M </vt:lpstr>
      <vt:lpstr>Presentación de PowerPoint</vt:lpstr>
      <vt:lpstr>Presentación de PowerPoint</vt:lpstr>
      <vt:lpstr>Presentación de PowerPoint</vt:lpstr>
      <vt:lpstr>Presentación de PowerPoint</vt:lpstr>
      <vt:lpstr>Presentación de PowerPoint</vt:lpstr>
      <vt:lpstr>TRATAMIENTO </vt:lpstr>
      <vt:lpstr>Tratamiento</vt:lpstr>
      <vt:lpstr>PREVENCIÓN </vt:lpstr>
      <vt:lpstr>Prevención </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DENGUE Y OTROS ARBOVIRUS</dc:title>
  <dc:creator>Noelia Cuglia</dc:creator>
  <cp:lastModifiedBy>MerinoTech</cp:lastModifiedBy>
  <cp:revision>1</cp:revision>
  <dcterms:created xsi:type="dcterms:W3CDTF">2016-07-20T20:55:59Z</dcterms:created>
  <dcterms:modified xsi:type="dcterms:W3CDTF">2023-08-01T14:15:49Z</dcterms:modified>
</cp:coreProperties>
</file>